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8"/>
  </p:notesMasterIdLst>
  <p:sldIdLst>
    <p:sldId id="256" r:id="rId2"/>
    <p:sldId id="300" r:id="rId3"/>
    <p:sldId id="301" r:id="rId4"/>
    <p:sldId id="302" r:id="rId5"/>
    <p:sldId id="303" r:id="rId6"/>
    <p:sldId id="304" r:id="rId7"/>
    <p:sldId id="305" r:id="rId8"/>
    <p:sldId id="309" r:id="rId9"/>
    <p:sldId id="307" r:id="rId10"/>
    <p:sldId id="308" r:id="rId11"/>
    <p:sldId id="306" r:id="rId12"/>
    <p:sldId id="311" r:id="rId13"/>
    <p:sldId id="312" r:id="rId14"/>
    <p:sldId id="329" r:id="rId15"/>
    <p:sldId id="313" r:id="rId16"/>
    <p:sldId id="314" r:id="rId17"/>
    <p:sldId id="316" r:id="rId18"/>
    <p:sldId id="317" r:id="rId19"/>
    <p:sldId id="318" r:id="rId20"/>
    <p:sldId id="319" r:id="rId21"/>
    <p:sldId id="320" r:id="rId22"/>
    <p:sldId id="321" r:id="rId23"/>
    <p:sldId id="322" r:id="rId24"/>
    <p:sldId id="323" r:id="rId25"/>
    <p:sldId id="324" r:id="rId26"/>
    <p:sldId id="325" r:id="rId27"/>
    <p:sldId id="326" r:id="rId28"/>
    <p:sldId id="327" r:id="rId29"/>
    <p:sldId id="328" r:id="rId30"/>
    <p:sldId id="331" r:id="rId31"/>
    <p:sldId id="330" r:id="rId32"/>
    <p:sldId id="334" r:id="rId33"/>
    <p:sldId id="332" r:id="rId34"/>
    <p:sldId id="333" r:id="rId35"/>
    <p:sldId id="310" r:id="rId36"/>
    <p:sldId id="315" r:id="rId37"/>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p:cViewPr varScale="1">
        <p:scale>
          <a:sx n="114" d="100"/>
          <a:sy n="114" d="100"/>
        </p:scale>
        <p:origin x="1506" y="11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rd vidal" userId="13c4c14fef6239e3" providerId="LiveId" clId="{43ED9C6C-110C-4453-9D45-5B08520F37AC}"/>
    <pc:docChg chg="custSel addSld modSld sldOrd">
      <pc:chgData name="richard vidal" userId="13c4c14fef6239e3" providerId="LiveId" clId="{43ED9C6C-110C-4453-9D45-5B08520F37AC}" dt="2019-06-16T20:34:51.011" v="434" actId="1076"/>
      <pc:docMkLst>
        <pc:docMk/>
      </pc:docMkLst>
      <pc:sldChg chg="modSp">
        <pc:chgData name="richard vidal" userId="13c4c14fef6239e3" providerId="LiveId" clId="{43ED9C6C-110C-4453-9D45-5B08520F37AC}" dt="2019-06-16T20:00:01.777" v="12" actId="20577"/>
        <pc:sldMkLst>
          <pc:docMk/>
          <pc:sldMk cId="2259794407" sldId="256"/>
        </pc:sldMkLst>
        <pc:spChg chg="mod">
          <ac:chgData name="richard vidal" userId="13c4c14fef6239e3" providerId="LiveId" clId="{43ED9C6C-110C-4453-9D45-5B08520F37AC}" dt="2019-06-16T20:00:01.777" v="12" actId="20577"/>
          <ac:spMkLst>
            <pc:docMk/>
            <pc:sldMk cId="2259794407" sldId="256"/>
            <ac:spMk id="2" creationId="{00000000-0000-0000-0000-000000000000}"/>
          </ac:spMkLst>
        </pc:spChg>
      </pc:sldChg>
      <pc:sldChg chg="addSp delSp modSp add">
        <pc:chgData name="richard vidal" userId="13c4c14fef6239e3" providerId="LiveId" clId="{43ED9C6C-110C-4453-9D45-5B08520F37AC}" dt="2019-06-16T20:01:04.252" v="15"/>
        <pc:sldMkLst>
          <pc:docMk/>
          <pc:sldMk cId="2091262902" sldId="301"/>
        </pc:sldMkLst>
        <pc:spChg chg="del">
          <ac:chgData name="richard vidal" userId="13c4c14fef6239e3" providerId="LiveId" clId="{43ED9C6C-110C-4453-9D45-5B08520F37AC}" dt="2019-06-16T20:01:04.252" v="15"/>
          <ac:spMkLst>
            <pc:docMk/>
            <pc:sldMk cId="2091262902" sldId="301"/>
            <ac:spMk id="3" creationId="{08BE7A0B-B85D-45B9-97F6-A80D2A186331}"/>
          </ac:spMkLst>
        </pc:spChg>
        <pc:picChg chg="add mod">
          <ac:chgData name="richard vidal" userId="13c4c14fef6239e3" providerId="LiveId" clId="{43ED9C6C-110C-4453-9D45-5B08520F37AC}" dt="2019-06-16T20:01:04.252" v="15"/>
          <ac:picMkLst>
            <pc:docMk/>
            <pc:sldMk cId="2091262902" sldId="301"/>
            <ac:picMk id="5" creationId="{26E1B34D-513C-4FEA-8A3C-9DED89C49E6F}"/>
          </ac:picMkLst>
        </pc:picChg>
      </pc:sldChg>
      <pc:sldChg chg="modSp add">
        <pc:chgData name="richard vidal" userId="13c4c14fef6239e3" providerId="LiveId" clId="{43ED9C6C-110C-4453-9D45-5B08520F37AC}" dt="2019-06-16T20:01:12.026" v="16"/>
        <pc:sldMkLst>
          <pc:docMk/>
          <pc:sldMk cId="1537023226" sldId="302"/>
        </pc:sldMkLst>
        <pc:spChg chg="mod">
          <ac:chgData name="richard vidal" userId="13c4c14fef6239e3" providerId="LiveId" clId="{43ED9C6C-110C-4453-9D45-5B08520F37AC}" dt="2019-06-16T20:01:12.026" v="16"/>
          <ac:spMkLst>
            <pc:docMk/>
            <pc:sldMk cId="1537023226" sldId="302"/>
            <ac:spMk id="2" creationId="{3E3AD443-DED4-41E2-A9E1-7A7EC8C97C0C}"/>
          </ac:spMkLst>
        </pc:spChg>
      </pc:sldChg>
      <pc:sldChg chg="modSp add">
        <pc:chgData name="richard vidal" userId="13c4c14fef6239e3" providerId="LiveId" clId="{43ED9C6C-110C-4453-9D45-5B08520F37AC}" dt="2019-06-16T20:26:01.263" v="364"/>
        <pc:sldMkLst>
          <pc:docMk/>
          <pc:sldMk cId="3983322585" sldId="303"/>
        </pc:sldMkLst>
        <pc:spChg chg="mod">
          <ac:chgData name="richard vidal" userId="13c4c14fef6239e3" providerId="LiveId" clId="{43ED9C6C-110C-4453-9D45-5B08520F37AC}" dt="2019-06-16T20:26:01.263" v="364"/>
          <ac:spMkLst>
            <pc:docMk/>
            <pc:sldMk cId="3983322585" sldId="303"/>
            <ac:spMk id="2" creationId="{BEF15F22-5A16-4D2B-9320-01F98992FC87}"/>
          </ac:spMkLst>
        </pc:spChg>
        <pc:spChg chg="mod">
          <ac:chgData name="richard vidal" userId="13c4c14fef6239e3" providerId="LiveId" clId="{43ED9C6C-110C-4453-9D45-5B08520F37AC}" dt="2019-06-16T20:02:23.988" v="34" actId="20577"/>
          <ac:spMkLst>
            <pc:docMk/>
            <pc:sldMk cId="3983322585" sldId="303"/>
            <ac:spMk id="3" creationId="{DEB7A18B-D71D-4656-BF63-7B6D71C15D30}"/>
          </ac:spMkLst>
        </pc:spChg>
      </pc:sldChg>
      <pc:sldChg chg="addSp delSp modSp add">
        <pc:chgData name="richard vidal" userId="13c4c14fef6239e3" providerId="LiveId" clId="{43ED9C6C-110C-4453-9D45-5B08520F37AC}" dt="2019-06-16T20:03:41.940" v="35"/>
        <pc:sldMkLst>
          <pc:docMk/>
          <pc:sldMk cId="1065270875" sldId="304"/>
        </pc:sldMkLst>
        <pc:spChg chg="del">
          <ac:chgData name="richard vidal" userId="13c4c14fef6239e3" providerId="LiveId" clId="{43ED9C6C-110C-4453-9D45-5B08520F37AC}" dt="2019-06-16T20:03:41.940" v="35"/>
          <ac:spMkLst>
            <pc:docMk/>
            <pc:sldMk cId="1065270875" sldId="304"/>
            <ac:spMk id="3" creationId="{F69872A0-194D-45D7-A56A-2D220C6113EF}"/>
          </ac:spMkLst>
        </pc:spChg>
        <pc:picChg chg="add mod">
          <ac:chgData name="richard vidal" userId="13c4c14fef6239e3" providerId="LiveId" clId="{43ED9C6C-110C-4453-9D45-5B08520F37AC}" dt="2019-06-16T20:03:41.940" v="35"/>
          <ac:picMkLst>
            <pc:docMk/>
            <pc:sldMk cId="1065270875" sldId="304"/>
            <ac:picMk id="5" creationId="{EDFDA4B4-9F0C-42CB-B169-CAFE6C38390D}"/>
          </ac:picMkLst>
        </pc:picChg>
      </pc:sldChg>
      <pc:sldChg chg="modSp add">
        <pc:chgData name="richard vidal" userId="13c4c14fef6239e3" providerId="LiveId" clId="{43ED9C6C-110C-4453-9D45-5B08520F37AC}" dt="2019-06-16T20:04:08.483" v="41" actId="20577"/>
        <pc:sldMkLst>
          <pc:docMk/>
          <pc:sldMk cId="2309587097" sldId="305"/>
        </pc:sldMkLst>
        <pc:spChg chg="mod">
          <ac:chgData name="richard vidal" userId="13c4c14fef6239e3" providerId="LiveId" clId="{43ED9C6C-110C-4453-9D45-5B08520F37AC}" dt="2019-06-16T20:04:08.483" v="41" actId="20577"/>
          <ac:spMkLst>
            <pc:docMk/>
            <pc:sldMk cId="2309587097" sldId="305"/>
            <ac:spMk id="3" creationId="{B219DEBF-E308-4DA1-B687-049ED26F655A}"/>
          </ac:spMkLst>
        </pc:spChg>
      </pc:sldChg>
      <pc:sldChg chg="addSp delSp modSp add ord">
        <pc:chgData name="richard vidal" userId="13c4c14fef6239e3" providerId="LiveId" clId="{43ED9C6C-110C-4453-9D45-5B08520F37AC}" dt="2019-06-16T20:06:12.370" v="95" actId="20577"/>
        <pc:sldMkLst>
          <pc:docMk/>
          <pc:sldMk cId="1093233880" sldId="306"/>
        </pc:sldMkLst>
        <pc:spChg chg="mod">
          <ac:chgData name="richard vidal" userId="13c4c14fef6239e3" providerId="LiveId" clId="{43ED9C6C-110C-4453-9D45-5B08520F37AC}" dt="2019-06-16T20:06:12.370" v="95" actId="20577"/>
          <ac:spMkLst>
            <pc:docMk/>
            <pc:sldMk cId="1093233880" sldId="306"/>
            <ac:spMk id="2" creationId="{2D643023-7AA2-4E43-BC93-AA802B40AD1F}"/>
          </ac:spMkLst>
        </pc:spChg>
        <pc:spChg chg="del">
          <ac:chgData name="richard vidal" userId="13c4c14fef6239e3" providerId="LiveId" clId="{43ED9C6C-110C-4453-9D45-5B08520F37AC}" dt="2019-06-16T20:05:59.354" v="72"/>
          <ac:spMkLst>
            <pc:docMk/>
            <pc:sldMk cId="1093233880" sldId="306"/>
            <ac:spMk id="3" creationId="{4070CE4F-741B-49F3-967D-CA8B932BC47B}"/>
          </ac:spMkLst>
        </pc:spChg>
        <pc:picChg chg="add mod">
          <ac:chgData name="richard vidal" userId="13c4c14fef6239e3" providerId="LiveId" clId="{43ED9C6C-110C-4453-9D45-5B08520F37AC}" dt="2019-06-16T20:05:59.354" v="72"/>
          <ac:picMkLst>
            <pc:docMk/>
            <pc:sldMk cId="1093233880" sldId="306"/>
            <ac:picMk id="5" creationId="{09F27D82-BE89-4877-B568-A3B5B3A3C602}"/>
          </ac:picMkLst>
        </pc:picChg>
      </pc:sldChg>
      <pc:sldChg chg="modSp add ord">
        <pc:chgData name="richard vidal" userId="13c4c14fef6239e3" providerId="LiveId" clId="{43ED9C6C-110C-4453-9D45-5B08520F37AC}" dt="2019-06-16T20:05:19.482" v="59" actId="27636"/>
        <pc:sldMkLst>
          <pc:docMk/>
          <pc:sldMk cId="220707732" sldId="307"/>
        </pc:sldMkLst>
        <pc:spChg chg="mod">
          <ac:chgData name="richard vidal" userId="13c4c14fef6239e3" providerId="LiveId" clId="{43ED9C6C-110C-4453-9D45-5B08520F37AC}" dt="2019-06-16T20:04:27.990" v="43"/>
          <ac:spMkLst>
            <pc:docMk/>
            <pc:sldMk cId="220707732" sldId="307"/>
            <ac:spMk id="2" creationId="{7A17729A-C45E-47AC-BF28-61782DDB4F2B}"/>
          </ac:spMkLst>
        </pc:spChg>
        <pc:spChg chg="mod">
          <ac:chgData name="richard vidal" userId="13c4c14fef6239e3" providerId="LiveId" clId="{43ED9C6C-110C-4453-9D45-5B08520F37AC}" dt="2019-06-16T20:05:19.482" v="59" actId="27636"/>
          <ac:spMkLst>
            <pc:docMk/>
            <pc:sldMk cId="220707732" sldId="307"/>
            <ac:spMk id="3" creationId="{79769038-E39B-4F6F-8CA5-D64523E06AE5}"/>
          </ac:spMkLst>
        </pc:spChg>
      </pc:sldChg>
      <pc:sldChg chg="modSp add ord">
        <pc:chgData name="richard vidal" userId="13c4c14fef6239e3" providerId="LiveId" clId="{43ED9C6C-110C-4453-9D45-5B08520F37AC}" dt="2019-06-16T20:05:47.330" v="71" actId="20577"/>
        <pc:sldMkLst>
          <pc:docMk/>
          <pc:sldMk cId="1694294341" sldId="308"/>
        </pc:sldMkLst>
        <pc:spChg chg="mod">
          <ac:chgData name="richard vidal" userId="13c4c14fef6239e3" providerId="LiveId" clId="{43ED9C6C-110C-4453-9D45-5B08520F37AC}" dt="2019-06-16T20:05:47.330" v="71" actId="20577"/>
          <ac:spMkLst>
            <pc:docMk/>
            <pc:sldMk cId="1694294341" sldId="308"/>
            <ac:spMk id="3" creationId="{DC91CCF7-E9E2-493A-9D59-C2A2D8C34E02}"/>
          </ac:spMkLst>
        </pc:spChg>
      </pc:sldChg>
      <pc:sldChg chg="modSp add">
        <pc:chgData name="richard vidal" userId="13c4c14fef6239e3" providerId="LiveId" clId="{43ED9C6C-110C-4453-9D45-5B08520F37AC}" dt="2019-06-16T20:01:29.933" v="27" actId="113"/>
        <pc:sldMkLst>
          <pc:docMk/>
          <pc:sldMk cId="679909778" sldId="309"/>
        </pc:sldMkLst>
        <pc:spChg chg="mod">
          <ac:chgData name="richard vidal" userId="13c4c14fef6239e3" providerId="LiveId" clId="{43ED9C6C-110C-4453-9D45-5B08520F37AC}" dt="2019-06-16T20:01:29.933" v="27" actId="113"/>
          <ac:spMkLst>
            <pc:docMk/>
            <pc:sldMk cId="679909778" sldId="309"/>
            <ac:spMk id="2" creationId="{27423765-E2CD-4C23-8BAA-BDA635947F42}"/>
          </ac:spMkLst>
        </pc:spChg>
      </pc:sldChg>
      <pc:sldChg chg="modSp add">
        <pc:chgData name="richard vidal" userId="13c4c14fef6239e3" providerId="LiveId" clId="{43ED9C6C-110C-4453-9D45-5B08520F37AC}" dt="2019-06-16T20:09:35.121" v="112" actId="20577"/>
        <pc:sldMkLst>
          <pc:docMk/>
          <pc:sldMk cId="4217004168" sldId="310"/>
        </pc:sldMkLst>
        <pc:spChg chg="mod">
          <ac:chgData name="richard vidal" userId="13c4c14fef6239e3" providerId="LiveId" clId="{43ED9C6C-110C-4453-9D45-5B08520F37AC}" dt="2019-06-16T20:09:35.121" v="112" actId="20577"/>
          <ac:spMkLst>
            <pc:docMk/>
            <pc:sldMk cId="4217004168" sldId="310"/>
            <ac:spMk id="2" creationId="{4E3E3995-775D-4DAF-B5D8-4DE378100A1D}"/>
          </ac:spMkLst>
        </pc:spChg>
      </pc:sldChg>
      <pc:sldChg chg="addSp delSp modSp add">
        <pc:chgData name="richard vidal" userId="13c4c14fef6239e3" providerId="LiveId" clId="{43ED9C6C-110C-4453-9D45-5B08520F37AC}" dt="2019-06-16T20:08:08.800" v="107" actId="14100"/>
        <pc:sldMkLst>
          <pc:docMk/>
          <pc:sldMk cId="1569366750" sldId="311"/>
        </pc:sldMkLst>
        <pc:spChg chg="mod">
          <ac:chgData name="richard vidal" userId="13c4c14fef6239e3" providerId="LiveId" clId="{43ED9C6C-110C-4453-9D45-5B08520F37AC}" dt="2019-06-16T20:07:09.874" v="101" actId="20577"/>
          <ac:spMkLst>
            <pc:docMk/>
            <pc:sldMk cId="1569366750" sldId="311"/>
            <ac:spMk id="3" creationId="{D5CA85D9-AE32-4B4E-A70D-95811E5977B7}"/>
          </ac:spMkLst>
        </pc:spChg>
        <pc:picChg chg="add del mod">
          <ac:chgData name="richard vidal" userId="13c4c14fef6239e3" providerId="LiveId" clId="{43ED9C6C-110C-4453-9D45-5B08520F37AC}" dt="2019-06-16T20:08:03.616" v="104" actId="478"/>
          <ac:picMkLst>
            <pc:docMk/>
            <pc:sldMk cId="1569366750" sldId="311"/>
            <ac:picMk id="5" creationId="{4016AE31-6B03-48CD-AC70-7762BDB962EA}"/>
          </ac:picMkLst>
        </pc:picChg>
        <pc:picChg chg="add mod">
          <ac:chgData name="richard vidal" userId="13c4c14fef6239e3" providerId="LiveId" clId="{43ED9C6C-110C-4453-9D45-5B08520F37AC}" dt="2019-06-16T20:08:08.800" v="107" actId="14100"/>
          <ac:picMkLst>
            <pc:docMk/>
            <pc:sldMk cId="1569366750" sldId="311"/>
            <ac:picMk id="6" creationId="{38397E4F-1565-47B5-A197-C7C5DEC94BA2}"/>
          </ac:picMkLst>
        </pc:picChg>
      </pc:sldChg>
      <pc:sldChg chg="modSp add">
        <pc:chgData name="richard vidal" userId="13c4c14fef6239e3" providerId="LiveId" clId="{43ED9C6C-110C-4453-9D45-5B08520F37AC}" dt="2019-06-16T20:09:31.349" v="110"/>
        <pc:sldMkLst>
          <pc:docMk/>
          <pc:sldMk cId="3847166977" sldId="312"/>
        </pc:sldMkLst>
        <pc:spChg chg="mod">
          <ac:chgData name="richard vidal" userId="13c4c14fef6239e3" providerId="LiveId" clId="{43ED9C6C-110C-4453-9D45-5B08520F37AC}" dt="2019-06-16T20:09:31.349" v="110"/>
          <ac:spMkLst>
            <pc:docMk/>
            <pc:sldMk cId="3847166977" sldId="312"/>
            <ac:spMk id="3" creationId="{0BED4C48-0036-4760-9DBE-62934FA36844}"/>
          </ac:spMkLst>
        </pc:spChg>
      </pc:sldChg>
      <pc:sldChg chg="modSp add">
        <pc:chgData name="richard vidal" userId="13c4c14fef6239e3" providerId="LiveId" clId="{43ED9C6C-110C-4453-9D45-5B08520F37AC}" dt="2019-06-16T20:34:43.872" v="430" actId="20577"/>
        <pc:sldMkLst>
          <pc:docMk/>
          <pc:sldMk cId="2730700530" sldId="313"/>
        </pc:sldMkLst>
        <pc:spChg chg="mod">
          <ac:chgData name="richard vidal" userId="13c4c14fef6239e3" providerId="LiveId" clId="{43ED9C6C-110C-4453-9D45-5B08520F37AC}" dt="2019-06-16T20:34:43.872" v="430" actId="20577"/>
          <ac:spMkLst>
            <pc:docMk/>
            <pc:sldMk cId="2730700530" sldId="313"/>
            <ac:spMk id="2" creationId="{8D079373-CCCE-4614-AFC6-0588EEB63616}"/>
          </ac:spMkLst>
        </pc:spChg>
        <pc:spChg chg="mod">
          <ac:chgData name="richard vidal" userId="13c4c14fef6239e3" providerId="LiveId" clId="{43ED9C6C-110C-4453-9D45-5B08520F37AC}" dt="2019-06-16T20:10:39.586" v="151" actId="20577"/>
          <ac:spMkLst>
            <pc:docMk/>
            <pc:sldMk cId="2730700530" sldId="313"/>
            <ac:spMk id="3" creationId="{C82A07F6-2C1A-4A15-ADA7-DFC666198E7A}"/>
          </ac:spMkLst>
        </pc:spChg>
      </pc:sldChg>
      <pc:sldChg chg="modSp add">
        <pc:chgData name="richard vidal" userId="13c4c14fef6239e3" providerId="LiveId" clId="{43ED9C6C-110C-4453-9D45-5B08520F37AC}" dt="2019-06-16T20:11:10.242" v="156" actId="20577"/>
        <pc:sldMkLst>
          <pc:docMk/>
          <pc:sldMk cId="3896666637" sldId="314"/>
        </pc:sldMkLst>
        <pc:spChg chg="mod">
          <ac:chgData name="richard vidal" userId="13c4c14fef6239e3" providerId="LiveId" clId="{43ED9C6C-110C-4453-9D45-5B08520F37AC}" dt="2019-06-16T20:11:10.242" v="156" actId="20577"/>
          <ac:spMkLst>
            <pc:docMk/>
            <pc:sldMk cId="3896666637" sldId="314"/>
            <ac:spMk id="3" creationId="{195123CF-00DE-4FBE-BDF3-64F5B489F893}"/>
          </ac:spMkLst>
        </pc:spChg>
      </pc:sldChg>
      <pc:sldChg chg="modSp add">
        <pc:chgData name="richard vidal" userId="13c4c14fef6239e3" providerId="LiveId" clId="{43ED9C6C-110C-4453-9D45-5B08520F37AC}" dt="2019-06-16T20:24:26.434" v="360" actId="20577"/>
        <pc:sldMkLst>
          <pc:docMk/>
          <pc:sldMk cId="1130345490" sldId="315"/>
        </pc:sldMkLst>
        <pc:spChg chg="mod">
          <ac:chgData name="richard vidal" userId="13c4c14fef6239e3" providerId="LiveId" clId="{43ED9C6C-110C-4453-9D45-5B08520F37AC}" dt="2019-06-16T20:24:26.434" v="360" actId="20577"/>
          <ac:spMkLst>
            <pc:docMk/>
            <pc:sldMk cId="1130345490" sldId="315"/>
            <ac:spMk id="3" creationId="{4F2D0F4C-2842-4907-8DB0-048413A1AF3E}"/>
          </ac:spMkLst>
        </pc:spChg>
      </pc:sldChg>
      <pc:sldChg chg="modSp add">
        <pc:chgData name="richard vidal" userId="13c4c14fef6239e3" providerId="LiveId" clId="{43ED9C6C-110C-4453-9D45-5B08520F37AC}" dt="2019-06-16T20:11:41.827" v="165" actId="20577"/>
        <pc:sldMkLst>
          <pc:docMk/>
          <pc:sldMk cId="3976369433" sldId="316"/>
        </pc:sldMkLst>
        <pc:spChg chg="mod">
          <ac:chgData name="richard vidal" userId="13c4c14fef6239e3" providerId="LiveId" clId="{43ED9C6C-110C-4453-9D45-5B08520F37AC}" dt="2019-06-16T20:11:19.864" v="158"/>
          <ac:spMkLst>
            <pc:docMk/>
            <pc:sldMk cId="3976369433" sldId="316"/>
            <ac:spMk id="2" creationId="{21D8FDAD-D24B-4893-B616-97F1F6EC8820}"/>
          </ac:spMkLst>
        </pc:spChg>
        <pc:spChg chg="mod">
          <ac:chgData name="richard vidal" userId="13c4c14fef6239e3" providerId="LiveId" clId="{43ED9C6C-110C-4453-9D45-5B08520F37AC}" dt="2019-06-16T20:11:41.827" v="165" actId="20577"/>
          <ac:spMkLst>
            <pc:docMk/>
            <pc:sldMk cId="3976369433" sldId="316"/>
            <ac:spMk id="3" creationId="{13F22EDD-5E03-4E4E-8F96-876A0354BDC6}"/>
          </ac:spMkLst>
        </pc:spChg>
      </pc:sldChg>
      <pc:sldChg chg="modSp add">
        <pc:chgData name="richard vidal" userId="13c4c14fef6239e3" providerId="LiveId" clId="{43ED9C6C-110C-4453-9D45-5B08520F37AC}" dt="2019-06-16T20:13:56.243" v="176"/>
        <pc:sldMkLst>
          <pc:docMk/>
          <pc:sldMk cId="3624435300" sldId="317"/>
        </pc:sldMkLst>
        <pc:spChg chg="mod">
          <ac:chgData name="richard vidal" userId="13c4c14fef6239e3" providerId="LiveId" clId="{43ED9C6C-110C-4453-9D45-5B08520F37AC}" dt="2019-06-16T20:13:56.243" v="176"/>
          <ac:spMkLst>
            <pc:docMk/>
            <pc:sldMk cId="3624435300" sldId="317"/>
            <ac:spMk id="3" creationId="{33FAA008-EC5E-4DE8-8878-57B594ED247E}"/>
          </ac:spMkLst>
        </pc:spChg>
      </pc:sldChg>
      <pc:sldChg chg="modSp add">
        <pc:chgData name="richard vidal" userId="13c4c14fef6239e3" providerId="LiveId" clId="{43ED9C6C-110C-4453-9D45-5B08520F37AC}" dt="2019-06-16T20:13:59.210" v="177"/>
        <pc:sldMkLst>
          <pc:docMk/>
          <pc:sldMk cId="74963250" sldId="318"/>
        </pc:sldMkLst>
        <pc:spChg chg="mod">
          <ac:chgData name="richard vidal" userId="13c4c14fef6239e3" providerId="LiveId" clId="{43ED9C6C-110C-4453-9D45-5B08520F37AC}" dt="2019-06-16T20:13:59.210" v="177"/>
          <ac:spMkLst>
            <pc:docMk/>
            <pc:sldMk cId="74963250" sldId="318"/>
            <ac:spMk id="3" creationId="{DE3425A4-D603-43A8-902A-65B9235ACAC7}"/>
          </ac:spMkLst>
        </pc:spChg>
      </pc:sldChg>
      <pc:sldChg chg="modSp add">
        <pc:chgData name="richard vidal" userId="13c4c14fef6239e3" providerId="LiveId" clId="{43ED9C6C-110C-4453-9D45-5B08520F37AC}" dt="2019-06-16T20:14:45.555" v="192" actId="15"/>
        <pc:sldMkLst>
          <pc:docMk/>
          <pc:sldMk cId="1850825757" sldId="319"/>
        </pc:sldMkLst>
        <pc:spChg chg="mod">
          <ac:chgData name="richard vidal" userId="13c4c14fef6239e3" providerId="LiveId" clId="{43ED9C6C-110C-4453-9D45-5B08520F37AC}" dt="2019-06-16T20:14:09.979" v="178"/>
          <ac:spMkLst>
            <pc:docMk/>
            <pc:sldMk cId="1850825757" sldId="319"/>
            <ac:spMk id="2" creationId="{20202A51-0CA6-4AFE-9D22-A3D7F5CD7152}"/>
          </ac:spMkLst>
        </pc:spChg>
        <pc:spChg chg="mod">
          <ac:chgData name="richard vidal" userId="13c4c14fef6239e3" providerId="LiveId" clId="{43ED9C6C-110C-4453-9D45-5B08520F37AC}" dt="2019-06-16T20:14:45.555" v="192" actId="15"/>
          <ac:spMkLst>
            <pc:docMk/>
            <pc:sldMk cId="1850825757" sldId="319"/>
            <ac:spMk id="3" creationId="{DCACEE8D-5DA8-4BD6-BB77-9476AA0B5F0B}"/>
          </ac:spMkLst>
        </pc:spChg>
      </pc:sldChg>
      <pc:sldChg chg="modSp add">
        <pc:chgData name="richard vidal" userId="13c4c14fef6239e3" providerId="LiveId" clId="{43ED9C6C-110C-4453-9D45-5B08520F37AC}" dt="2019-06-16T20:17:33.028" v="208" actId="27636"/>
        <pc:sldMkLst>
          <pc:docMk/>
          <pc:sldMk cId="1684505876" sldId="320"/>
        </pc:sldMkLst>
        <pc:spChg chg="mod">
          <ac:chgData name="richard vidal" userId="13c4c14fef6239e3" providerId="LiveId" clId="{43ED9C6C-110C-4453-9D45-5B08520F37AC}" dt="2019-06-16T20:16:01.025" v="200" actId="20577"/>
          <ac:spMkLst>
            <pc:docMk/>
            <pc:sldMk cId="1684505876" sldId="320"/>
            <ac:spMk id="2" creationId="{23C8688C-7D14-4262-AF4E-722A03DDCD66}"/>
          </ac:spMkLst>
        </pc:spChg>
        <pc:spChg chg="mod">
          <ac:chgData name="richard vidal" userId="13c4c14fef6239e3" providerId="LiveId" clId="{43ED9C6C-110C-4453-9D45-5B08520F37AC}" dt="2019-06-16T20:17:33.028" v="208" actId="27636"/>
          <ac:spMkLst>
            <pc:docMk/>
            <pc:sldMk cId="1684505876" sldId="320"/>
            <ac:spMk id="3" creationId="{EF192EC0-0ADE-40B9-9789-398C99E1D053}"/>
          </ac:spMkLst>
        </pc:spChg>
      </pc:sldChg>
      <pc:sldChg chg="modSp add">
        <pc:chgData name="richard vidal" userId="13c4c14fef6239e3" providerId="LiveId" clId="{43ED9C6C-110C-4453-9D45-5B08520F37AC}" dt="2019-06-16T20:17:37.402" v="210"/>
        <pc:sldMkLst>
          <pc:docMk/>
          <pc:sldMk cId="1507661565" sldId="321"/>
        </pc:sldMkLst>
        <pc:spChg chg="mod">
          <ac:chgData name="richard vidal" userId="13c4c14fef6239e3" providerId="LiveId" clId="{43ED9C6C-110C-4453-9D45-5B08520F37AC}" dt="2019-06-16T20:17:37.402" v="210"/>
          <ac:spMkLst>
            <pc:docMk/>
            <pc:sldMk cId="1507661565" sldId="321"/>
            <ac:spMk id="3" creationId="{D4D34D75-2D5E-40AC-8503-0CE7607C3DF8}"/>
          </ac:spMkLst>
        </pc:spChg>
      </pc:sldChg>
      <pc:sldChg chg="addSp delSp modSp add">
        <pc:chgData name="richard vidal" userId="13c4c14fef6239e3" providerId="LiveId" clId="{43ED9C6C-110C-4453-9D45-5B08520F37AC}" dt="2019-06-16T20:17:51.129" v="214" actId="1076"/>
        <pc:sldMkLst>
          <pc:docMk/>
          <pc:sldMk cId="3919619330" sldId="322"/>
        </pc:sldMkLst>
        <pc:spChg chg="del">
          <ac:chgData name="richard vidal" userId="13c4c14fef6239e3" providerId="LiveId" clId="{43ED9C6C-110C-4453-9D45-5B08520F37AC}" dt="2019-06-16T20:17:47.820" v="212"/>
          <ac:spMkLst>
            <pc:docMk/>
            <pc:sldMk cId="3919619330" sldId="322"/>
            <ac:spMk id="3" creationId="{344C74F2-0746-488F-9D24-FA848C77E7F8}"/>
          </ac:spMkLst>
        </pc:spChg>
        <pc:picChg chg="add mod">
          <ac:chgData name="richard vidal" userId="13c4c14fef6239e3" providerId="LiveId" clId="{43ED9C6C-110C-4453-9D45-5B08520F37AC}" dt="2019-06-16T20:17:51.129" v="214" actId="1076"/>
          <ac:picMkLst>
            <pc:docMk/>
            <pc:sldMk cId="3919619330" sldId="322"/>
            <ac:picMk id="5" creationId="{2E5AA14B-E7EE-45E5-BFFE-891FC7044F69}"/>
          </ac:picMkLst>
        </pc:picChg>
      </pc:sldChg>
      <pc:sldChg chg="modSp add">
        <pc:chgData name="richard vidal" userId="13c4c14fef6239e3" providerId="LiveId" clId="{43ED9C6C-110C-4453-9D45-5B08520F37AC}" dt="2019-06-16T20:19:34.928" v="226" actId="27636"/>
        <pc:sldMkLst>
          <pc:docMk/>
          <pc:sldMk cId="987279354" sldId="323"/>
        </pc:sldMkLst>
        <pc:spChg chg="mod">
          <ac:chgData name="richard vidal" userId="13c4c14fef6239e3" providerId="LiveId" clId="{43ED9C6C-110C-4453-9D45-5B08520F37AC}" dt="2019-06-16T20:19:34.928" v="226" actId="27636"/>
          <ac:spMkLst>
            <pc:docMk/>
            <pc:sldMk cId="987279354" sldId="323"/>
            <ac:spMk id="3" creationId="{03C08806-0107-44B6-BE3E-18CEF0CBCC18}"/>
          </ac:spMkLst>
        </pc:spChg>
      </pc:sldChg>
      <pc:sldChg chg="modSp add">
        <pc:chgData name="richard vidal" userId="13c4c14fef6239e3" providerId="LiveId" clId="{43ED9C6C-110C-4453-9D45-5B08520F37AC}" dt="2019-06-16T20:19:38.880" v="228"/>
        <pc:sldMkLst>
          <pc:docMk/>
          <pc:sldMk cId="3186340371" sldId="324"/>
        </pc:sldMkLst>
        <pc:spChg chg="mod">
          <ac:chgData name="richard vidal" userId="13c4c14fef6239e3" providerId="LiveId" clId="{43ED9C6C-110C-4453-9D45-5B08520F37AC}" dt="2019-06-16T20:19:38.880" v="228"/>
          <ac:spMkLst>
            <pc:docMk/>
            <pc:sldMk cId="3186340371" sldId="324"/>
            <ac:spMk id="3" creationId="{CBB43D84-A3AF-4729-97C3-829F84440187}"/>
          </ac:spMkLst>
        </pc:spChg>
      </pc:sldChg>
      <pc:sldChg chg="modSp add">
        <pc:chgData name="richard vidal" userId="13c4c14fef6239e3" providerId="LiveId" clId="{43ED9C6C-110C-4453-9D45-5B08520F37AC}" dt="2019-06-16T20:20:14.616" v="238" actId="27636"/>
        <pc:sldMkLst>
          <pc:docMk/>
          <pc:sldMk cId="373975271" sldId="325"/>
        </pc:sldMkLst>
        <pc:spChg chg="mod">
          <ac:chgData name="richard vidal" userId="13c4c14fef6239e3" providerId="LiveId" clId="{43ED9C6C-110C-4453-9D45-5B08520F37AC}" dt="2019-06-16T20:19:46.260" v="230"/>
          <ac:spMkLst>
            <pc:docMk/>
            <pc:sldMk cId="373975271" sldId="325"/>
            <ac:spMk id="2" creationId="{F3A1A4E7-D3F2-4D3D-8FFD-F4F91B1F483B}"/>
          </ac:spMkLst>
        </pc:spChg>
        <pc:spChg chg="mod">
          <ac:chgData name="richard vidal" userId="13c4c14fef6239e3" providerId="LiveId" clId="{43ED9C6C-110C-4453-9D45-5B08520F37AC}" dt="2019-06-16T20:20:14.616" v="238" actId="27636"/>
          <ac:spMkLst>
            <pc:docMk/>
            <pc:sldMk cId="373975271" sldId="325"/>
            <ac:spMk id="3" creationId="{CBF443C7-178B-4508-84E1-14A19CAAC176}"/>
          </ac:spMkLst>
        </pc:spChg>
      </pc:sldChg>
      <pc:sldChg chg="modSp add">
        <pc:chgData name="richard vidal" userId="13c4c14fef6239e3" providerId="LiveId" clId="{43ED9C6C-110C-4453-9D45-5B08520F37AC}" dt="2019-06-16T20:21:02.227" v="245" actId="20577"/>
        <pc:sldMkLst>
          <pc:docMk/>
          <pc:sldMk cId="3183969265" sldId="326"/>
        </pc:sldMkLst>
        <pc:spChg chg="mod">
          <ac:chgData name="richard vidal" userId="13c4c14fef6239e3" providerId="LiveId" clId="{43ED9C6C-110C-4453-9D45-5B08520F37AC}" dt="2019-06-16T20:21:02.227" v="245" actId="20577"/>
          <ac:spMkLst>
            <pc:docMk/>
            <pc:sldMk cId="3183969265" sldId="326"/>
            <ac:spMk id="3" creationId="{2718E58A-FDD6-4235-B71A-38804DFC9C10}"/>
          </ac:spMkLst>
        </pc:spChg>
      </pc:sldChg>
      <pc:sldChg chg="addSp delSp modSp add">
        <pc:chgData name="richard vidal" userId="13c4c14fef6239e3" providerId="LiveId" clId="{43ED9C6C-110C-4453-9D45-5B08520F37AC}" dt="2019-06-16T20:21:46.848" v="247"/>
        <pc:sldMkLst>
          <pc:docMk/>
          <pc:sldMk cId="2228307176" sldId="327"/>
        </pc:sldMkLst>
        <pc:spChg chg="del">
          <ac:chgData name="richard vidal" userId="13c4c14fef6239e3" providerId="LiveId" clId="{43ED9C6C-110C-4453-9D45-5B08520F37AC}" dt="2019-06-16T20:21:46.848" v="247"/>
          <ac:spMkLst>
            <pc:docMk/>
            <pc:sldMk cId="2228307176" sldId="327"/>
            <ac:spMk id="3" creationId="{65E55709-553C-4CAC-A042-8A2A46C37847}"/>
          </ac:spMkLst>
        </pc:spChg>
        <pc:picChg chg="add mod">
          <ac:chgData name="richard vidal" userId="13c4c14fef6239e3" providerId="LiveId" clId="{43ED9C6C-110C-4453-9D45-5B08520F37AC}" dt="2019-06-16T20:21:46.848" v="247"/>
          <ac:picMkLst>
            <pc:docMk/>
            <pc:sldMk cId="2228307176" sldId="327"/>
            <ac:picMk id="5" creationId="{A7A17E1F-3D7A-4F48-9098-2E1B8EEBC34C}"/>
          </ac:picMkLst>
        </pc:picChg>
      </pc:sldChg>
      <pc:sldChg chg="modSp add">
        <pc:chgData name="richard vidal" userId="13c4c14fef6239e3" providerId="LiveId" clId="{43ED9C6C-110C-4453-9D45-5B08520F37AC}" dt="2019-06-16T20:23:10.242" v="268" actId="20577"/>
        <pc:sldMkLst>
          <pc:docMk/>
          <pc:sldMk cId="3616430862" sldId="328"/>
        </pc:sldMkLst>
        <pc:spChg chg="mod">
          <ac:chgData name="richard vidal" userId="13c4c14fef6239e3" providerId="LiveId" clId="{43ED9C6C-110C-4453-9D45-5B08520F37AC}" dt="2019-06-16T20:23:10.242" v="268" actId="20577"/>
          <ac:spMkLst>
            <pc:docMk/>
            <pc:sldMk cId="3616430862" sldId="328"/>
            <ac:spMk id="3" creationId="{2355E81F-4B10-458E-9736-D3CF99EFA5A4}"/>
          </ac:spMkLst>
        </pc:spChg>
      </pc:sldChg>
      <pc:sldChg chg="addSp delSp modSp add">
        <pc:chgData name="richard vidal" userId="13c4c14fef6239e3" providerId="LiveId" clId="{43ED9C6C-110C-4453-9D45-5B08520F37AC}" dt="2019-06-16T20:34:51.011" v="434" actId="1076"/>
        <pc:sldMkLst>
          <pc:docMk/>
          <pc:sldMk cId="2167007446" sldId="329"/>
        </pc:sldMkLst>
        <pc:spChg chg="mod">
          <ac:chgData name="richard vidal" userId="13c4c14fef6239e3" providerId="LiveId" clId="{43ED9C6C-110C-4453-9D45-5B08520F37AC}" dt="2019-06-16T20:34:39.635" v="422" actId="20577"/>
          <ac:spMkLst>
            <pc:docMk/>
            <pc:sldMk cId="2167007446" sldId="329"/>
            <ac:spMk id="2" creationId="{7AEB8CD7-9DFD-4343-9968-86A9037B481B}"/>
          </ac:spMkLst>
        </pc:spChg>
        <pc:spChg chg="del">
          <ac:chgData name="richard vidal" userId="13c4c14fef6239e3" providerId="LiveId" clId="{43ED9C6C-110C-4453-9D45-5B08520F37AC}" dt="2019-06-16T20:34:46.552" v="431"/>
          <ac:spMkLst>
            <pc:docMk/>
            <pc:sldMk cId="2167007446" sldId="329"/>
            <ac:spMk id="3" creationId="{6A4954C8-09BC-4A0F-98EA-5769BBA643E0}"/>
          </ac:spMkLst>
        </pc:spChg>
        <pc:picChg chg="add mod">
          <ac:chgData name="richard vidal" userId="13c4c14fef6239e3" providerId="LiveId" clId="{43ED9C6C-110C-4453-9D45-5B08520F37AC}" dt="2019-06-16T20:34:51.011" v="434" actId="1076"/>
          <ac:picMkLst>
            <pc:docMk/>
            <pc:sldMk cId="2167007446" sldId="329"/>
            <ac:picMk id="5" creationId="{DDB81FFD-2903-4D30-904E-584AAB7249B8}"/>
          </ac:picMkLst>
        </pc:picChg>
      </pc:sldChg>
      <pc:sldChg chg="modSp add ord">
        <pc:chgData name="richard vidal" userId="13c4c14fef6239e3" providerId="LiveId" clId="{43ED9C6C-110C-4453-9D45-5B08520F37AC}" dt="2019-06-16T20:29:27.045" v="391" actId="20577"/>
        <pc:sldMkLst>
          <pc:docMk/>
          <pc:sldMk cId="4003671820" sldId="330"/>
        </pc:sldMkLst>
        <pc:spChg chg="mod">
          <ac:chgData name="richard vidal" userId="13c4c14fef6239e3" providerId="LiveId" clId="{43ED9C6C-110C-4453-9D45-5B08520F37AC}" dt="2019-06-16T20:28:17.103" v="367"/>
          <ac:spMkLst>
            <pc:docMk/>
            <pc:sldMk cId="4003671820" sldId="330"/>
            <ac:spMk id="2" creationId="{EC8EE656-5C8D-4926-B108-BFDEE7B8095D}"/>
          </ac:spMkLst>
        </pc:spChg>
        <pc:spChg chg="mod">
          <ac:chgData name="richard vidal" userId="13c4c14fef6239e3" providerId="LiveId" clId="{43ED9C6C-110C-4453-9D45-5B08520F37AC}" dt="2019-06-16T20:29:27.045" v="391" actId="20577"/>
          <ac:spMkLst>
            <pc:docMk/>
            <pc:sldMk cId="4003671820" sldId="330"/>
            <ac:spMk id="3" creationId="{EB3618E0-2F41-4C92-91C2-5C7ACCF83703}"/>
          </ac:spMkLst>
        </pc:spChg>
      </pc:sldChg>
      <pc:sldChg chg="addSp delSp modSp add">
        <pc:chgData name="richard vidal" userId="13c4c14fef6239e3" providerId="LiveId" clId="{43ED9C6C-110C-4453-9D45-5B08520F37AC}" dt="2019-06-16T20:29:51.499" v="393"/>
        <pc:sldMkLst>
          <pc:docMk/>
          <pc:sldMk cId="692200336" sldId="331"/>
        </pc:sldMkLst>
        <pc:spChg chg="del">
          <ac:chgData name="richard vidal" userId="13c4c14fef6239e3" providerId="LiveId" clId="{43ED9C6C-110C-4453-9D45-5B08520F37AC}" dt="2019-06-16T20:29:51.499" v="393"/>
          <ac:spMkLst>
            <pc:docMk/>
            <pc:sldMk cId="692200336" sldId="331"/>
            <ac:spMk id="3" creationId="{413CB97A-87D8-4B2A-BF31-F3019E2C0C80}"/>
          </ac:spMkLst>
        </pc:spChg>
        <pc:picChg chg="add mod">
          <ac:chgData name="richard vidal" userId="13c4c14fef6239e3" providerId="LiveId" clId="{43ED9C6C-110C-4453-9D45-5B08520F37AC}" dt="2019-06-16T20:29:51.499" v="393"/>
          <ac:picMkLst>
            <pc:docMk/>
            <pc:sldMk cId="692200336" sldId="331"/>
            <ac:picMk id="5" creationId="{30125481-39A6-4B80-984B-1E607D1688C3}"/>
          </ac:picMkLst>
        </pc:picChg>
      </pc:sldChg>
      <pc:sldChg chg="modSp add">
        <pc:chgData name="richard vidal" userId="13c4c14fef6239e3" providerId="LiveId" clId="{43ED9C6C-110C-4453-9D45-5B08520F37AC}" dt="2019-06-16T20:30:37.284" v="400" actId="20577"/>
        <pc:sldMkLst>
          <pc:docMk/>
          <pc:sldMk cId="3850257472" sldId="332"/>
        </pc:sldMkLst>
        <pc:spChg chg="mod">
          <ac:chgData name="richard vidal" userId="13c4c14fef6239e3" providerId="LiveId" clId="{43ED9C6C-110C-4453-9D45-5B08520F37AC}" dt="2019-06-16T20:30:14.778" v="395"/>
          <ac:spMkLst>
            <pc:docMk/>
            <pc:sldMk cId="3850257472" sldId="332"/>
            <ac:spMk id="2" creationId="{438ECD89-8744-4C9B-A114-09E178F242F4}"/>
          </ac:spMkLst>
        </pc:spChg>
        <pc:spChg chg="mod">
          <ac:chgData name="richard vidal" userId="13c4c14fef6239e3" providerId="LiveId" clId="{43ED9C6C-110C-4453-9D45-5B08520F37AC}" dt="2019-06-16T20:30:37.284" v="400" actId="20577"/>
          <ac:spMkLst>
            <pc:docMk/>
            <pc:sldMk cId="3850257472" sldId="332"/>
            <ac:spMk id="3" creationId="{259DE985-FB6E-4DBD-9727-83AB6D4A3249}"/>
          </ac:spMkLst>
        </pc:spChg>
      </pc:sldChg>
      <pc:sldChg chg="addSp modSp add">
        <pc:chgData name="richard vidal" userId="13c4c14fef6239e3" providerId="LiveId" clId="{43ED9C6C-110C-4453-9D45-5B08520F37AC}" dt="2019-06-16T20:31:50.272" v="413" actId="1076"/>
        <pc:sldMkLst>
          <pc:docMk/>
          <pc:sldMk cId="197204046" sldId="333"/>
        </pc:sldMkLst>
        <pc:spChg chg="mod">
          <ac:chgData name="richard vidal" userId="13c4c14fef6239e3" providerId="LiveId" clId="{43ED9C6C-110C-4453-9D45-5B08520F37AC}" dt="2019-06-16T20:31:09.328" v="409" actId="20577"/>
          <ac:spMkLst>
            <pc:docMk/>
            <pc:sldMk cId="197204046" sldId="333"/>
            <ac:spMk id="2" creationId="{21EFAF06-9924-484C-A69F-15817BAF6EBF}"/>
          </ac:spMkLst>
        </pc:spChg>
        <pc:spChg chg="mod">
          <ac:chgData name="richard vidal" userId="13c4c14fef6239e3" providerId="LiveId" clId="{43ED9C6C-110C-4453-9D45-5B08520F37AC}" dt="2019-06-16T20:31:22.989" v="410"/>
          <ac:spMkLst>
            <pc:docMk/>
            <pc:sldMk cId="197204046" sldId="333"/>
            <ac:spMk id="3" creationId="{7EAD8FDD-5282-4EAC-B5F1-5F11EB6BE96D}"/>
          </ac:spMkLst>
        </pc:spChg>
        <pc:picChg chg="add mod">
          <ac:chgData name="richard vidal" userId="13c4c14fef6239e3" providerId="LiveId" clId="{43ED9C6C-110C-4453-9D45-5B08520F37AC}" dt="2019-06-16T20:31:50.272" v="413" actId="1076"/>
          <ac:picMkLst>
            <pc:docMk/>
            <pc:sldMk cId="197204046" sldId="333"/>
            <ac:picMk id="5" creationId="{9DCD4915-D9B3-4B24-80EF-D287C1D77DDE}"/>
          </ac:picMkLst>
        </pc:picChg>
      </pc:sldChg>
      <pc:sldChg chg="addSp delSp modSp add">
        <pc:chgData name="richard vidal" userId="13c4c14fef6239e3" providerId="LiveId" clId="{43ED9C6C-110C-4453-9D45-5B08520F37AC}" dt="2019-06-16T20:32:36.320" v="415"/>
        <pc:sldMkLst>
          <pc:docMk/>
          <pc:sldMk cId="737068806" sldId="334"/>
        </pc:sldMkLst>
        <pc:spChg chg="del">
          <ac:chgData name="richard vidal" userId="13c4c14fef6239e3" providerId="LiveId" clId="{43ED9C6C-110C-4453-9D45-5B08520F37AC}" dt="2019-06-16T20:32:36.320" v="415"/>
          <ac:spMkLst>
            <pc:docMk/>
            <pc:sldMk cId="737068806" sldId="334"/>
            <ac:spMk id="3" creationId="{095B2B92-0419-47BD-A0EA-5F5E456C487A}"/>
          </ac:spMkLst>
        </pc:spChg>
        <pc:picChg chg="add mod">
          <ac:chgData name="richard vidal" userId="13c4c14fef6239e3" providerId="LiveId" clId="{43ED9C6C-110C-4453-9D45-5B08520F37AC}" dt="2019-06-16T20:32:36.320" v="415"/>
          <ac:picMkLst>
            <pc:docMk/>
            <pc:sldMk cId="737068806" sldId="334"/>
            <ac:picMk id="5" creationId="{DE223E90-D799-4FED-BD18-4D3104F67224}"/>
          </ac:picMkLst>
        </pc:picChg>
      </pc:sldChg>
    </pc:docChg>
  </pc:docChgLst>
</pc:chgInfo>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9D1E6FE-8BAD-481E-82FA-3B44A41A75FD}" type="datetimeFigureOut">
              <a:rPr lang="fr-FR" smtClean="0"/>
              <a:t>16/06/2019</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81821BE-964D-4037-B7F5-BCE343D70112}" type="slidenum">
              <a:rPr lang="fr-FR" smtClean="0"/>
              <a:t>‹N°›</a:t>
            </a:fld>
            <a:endParaRPr lang="fr-FR"/>
          </a:p>
        </p:txBody>
      </p:sp>
    </p:spTree>
    <p:extLst>
      <p:ext uri="{BB962C8B-B14F-4D97-AF65-F5344CB8AC3E}">
        <p14:creationId xmlns:p14="http://schemas.microsoft.com/office/powerpoint/2010/main" val="760932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fr-FR"/>
              <a:t>Modifiez le style du titre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215CF1CE-F5C9-45AE-9398-C581ECBE96DD}" type="datetime1">
              <a:rPr lang="fr-FR" smtClean="0"/>
              <a:t>16/06/2019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3D8FCC80-B8C6-41B5-8B59-D370428BBA83}" type="slidenum">
              <a:rPr lang="fr-FR" smtClean="0"/>
              <a:t>‹N°›</a:t>
            </a:fld>
            <a:endParaRPr lang="fr-FR"/>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p:cNvSpPr>
            <a:spLocks noGrp="1"/>
          </p:cNvSpPr>
          <p:nvPr>
            <p:ph type="dt" sz="half" idx="10"/>
          </p:nvPr>
        </p:nvSpPr>
        <p:spPr/>
        <p:txBody>
          <a:bodyPr/>
          <a:lstStyle/>
          <a:p>
            <a:fld id="{607A0619-1B90-4E08-B782-FA2C51D0805C}" type="datetime1">
              <a:rPr lang="fr-FR" smtClean="0"/>
              <a:t>16/06/2019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3D8FCC80-B8C6-41B5-8B59-D370428BBA83}" type="slidenum">
              <a:rPr lang="fr-FR" smtClean="0"/>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fr-FR"/>
              <a:t>Modifiez le style du titre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81BD4E2D-C973-430C-B9B8-B9B8849586FF}" type="datetime1">
              <a:rPr lang="fr-FR" smtClean="0"/>
              <a:t>16/06/2019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3D8FCC80-B8C6-41B5-8B59-D370428BBA83}" type="slidenum">
              <a:rPr lang="fr-FR" smtClean="0"/>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p:cNvSpPr>
            <a:spLocks noGrp="1"/>
          </p:cNvSpPr>
          <p:nvPr>
            <p:ph type="dt" sz="half" idx="10"/>
          </p:nvPr>
        </p:nvSpPr>
        <p:spPr/>
        <p:txBody>
          <a:bodyPr/>
          <a:lstStyle/>
          <a:p>
            <a:fld id="{7EFE069E-38B4-43AC-862E-B68E8821FD54}" type="datetime1">
              <a:rPr lang="fr-FR" smtClean="0"/>
              <a:t>16/06/2019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3D8FCC80-B8C6-41B5-8B59-D370428BBA83}" type="slidenum">
              <a:rPr lang="fr-FR" smtClean="0"/>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fr-FR"/>
              <a:t>Modifiez le style du titre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119A72E1-01AE-4C77-BBF4-56D068789181}" type="datetime1">
              <a:rPr lang="fr-FR" smtClean="0"/>
              <a:t>16/06/2019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3D8FCC80-B8C6-41B5-8B59-D370428BBA83}" type="slidenum">
              <a:rPr lang="fr-FR" smtClean="0"/>
              <a:t>‹N°›</a:t>
            </a:fld>
            <a:endParaRPr lang="fr-FR"/>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AE2BDAE5-E991-4EA9-9B34-2CC2485D34A1}" type="datetime1">
              <a:rPr lang="fr-FR" smtClean="0"/>
              <a:t>16/06/2019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3D8FCC80-B8C6-41B5-8B59-D370428BBA83}" type="slidenum">
              <a:rPr lang="fr-FR" smtClean="0"/>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5F59EB17-192F-466C-8895-AD6A93F77E65}" type="datetime1">
              <a:rPr lang="fr-FR" smtClean="0"/>
              <a:t>16/06/2019</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3D8FCC80-B8C6-41B5-8B59-D370428BBA83}" type="slidenum">
              <a:rPr lang="fr-FR" smtClean="0"/>
              <a:t>‹N°›</a:t>
            </a:fld>
            <a:endParaRPr lang="fr-FR"/>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Date Placeholder 2"/>
          <p:cNvSpPr>
            <a:spLocks noGrp="1"/>
          </p:cNvSpPr>
          <p:nvPr>
            <p:ph type="dt" sz="half" idx="10"/>
          </p:nvPr>
        </p:nvSpPr>
        <p:spPr/>
        <p:txBody>
          <a:bodyPr/>
          <a:lstStyle/>
          <a:p>
            <a:fld id="{78B42A0A-A0DA-4967-BC37-7B9AE69C2990}" type="datetime1">
              <a:rPr lang="fr-FR" smtClean="0"/>
              <a:t>16/06/2019</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3D8FCC80-B8C6-41B5-8B59-D370428BBA83}" type="slidenum">
              <a:rPr lang="fr-FR" smtClean="0"/>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1E90EB-C742-4E14-80FD-094C4BDBD7A9}" type="datetime1">
              <a:rPr lang="fr-FR" smtClean="0"/>
              <a:t>16/06/2019</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3D8FCC80-B8C6-41B5-8B59-D370428BBA83}" type="slidenum">
              <a:rPr lang="fr-FR" smtClean="0"/>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A86217DF-6126-495A-81E6-4B4A251A810C}" type="datetime1">
              <a:rPr lang="fr-FR" smtClean="0"/>
              <a:t>16/06/2019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3D8FCC80-B8C6-41B5-8B59-D370428BBA83}" type="slidenum">
              <a:rPr lang="fr-FR" smtClean="0"/>
              <a:t>‹N°›</a:t>
            </a:fld>
            <a:endParaRPr lang="fr-FR"/>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70E456DA-CA74-4750-96C0-14B0751A6175}" type="datetime1">
              <a:rPr lang="fr-FR" smtClean="0"/>
              <a:t>16/06/2019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3D8FCC80-B8C6-41B5-8B59-D370428BBA83}" type="slidenum">
              <a:rPr lang="fr-FR" smtClean="0"/>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78D98006-824F-4621-8296-FA03C4CA2D81}" type="datetime1">
              <a:rPr lang="fr-FR" smtClean="0"/>
              <a:t>16/06/2019</a:t>
            </a:fld>
            <a:endParaRPr lang="fr-FR"/>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fr-FR"/>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3D8FCC80-B8C6-41B5-8B59-D370428BBA83}" type="slidenum">
              <a:rPr lang="fr-FR" smtClean="0"/>
              <a:t>‹N°›</a:t>
            </a:fld>
            <a:endParaRPr lang="fr-F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a:t>Mémoire vive</a:t>
            </a:r>
          </a:p>
        </p:txBody>
      </p:sp>
      <p:sp>
        <p:nvSpPr>
          <p:cNvPr id="3" name="Sous-titre 2"/>
          <p:cNvSpPr>
            <a:spLocks noGrp="1"/>
          </p:cNvSpPr>
          <p:nvPr>
            <p:ph type="subTitle" idx="1"/>
          </p:nvPr>
        </p:nvSpPr>
        <p:spPr/>
        <p:txBody>
          <a:bodyPr/>
          <a:lstStyle/>
          <a:p>
            <a:endParaRPr lang="fr-FR"/>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550091" y="26878"/>
            <a:ext cx="568275" cy="8000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597944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4FE89D-FA60-43FA-9368-F9C3E5549A26}"/>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DC91CCF7-E9E2-493A-9D59-C2A2D8C34E02}"/>
              </a:ext>
            </a:extLst>
          </p:cNvPr>
          <p:cNvSpPr>
            <a:spLocks noGrp="1"/>
          </p:cNvSpPr>
          <p:nvPr>
            <p:ph idx="1"/>
          </p:nvPr>
        </p:nvSpPr>
        <p:spPr/>
        <p:txBody>
          <a:bodyPr/>
          <a:lstStyle/>
          <a:p>
            <a:r>
              <a:rPr lang="fr-FR" dirty="0"/>
              <a:t>La technologie </a:t>
            </a:r>
            <a:r>
              <a:rPr lang="fr-FR" b="1" dirty="0"/>
              <a:t>DDR2</a:t>
            </a:r>
            <a:r>
              <a:rPr lang="fr-FR" dirty="0"/>
              <a:t> est apparue en 2003, c’est une amélioration de DDR (débit plus important, consommation électrique réduite, dissipation thermique moins importante).</a:t>
            </a:r>
          </a:p>
          <a:p>
            <a:endParaRPr lang="fr-FR" dirty="0"/>
          </a:p>
          <a:p>
            <a:r>
              <a:rPr lang="fr-FR" dirty="0"/>
              <a:t>La technologie </a:t>
            </a:r>
            <a:r>
              <a:rPr lang="fr-FR" b="1" dirty="0"/>
              <a:t>DDR3</a:t>
            </a:r>
            <a:r>
              <a:rPr lang="fr-FR" dirty="0"/>
              <a:t> est apparue en 2007 et les mémoires </a:t>
            </a:r>
            <a:r>
              <a:rPr lang="fr-FR" b="1" dirty="0"/>
              <a:t>DDR4</a:t>
            </a:r>
            <a:r>
              <a:rPr lang="fr-FR" dirty="0"/>
              <a:t> ont été commercialisées en 2014. </a:t>
            </a:r>
          </a:p>
          <a:p>
            <a:r>
              <a:rPr lang="fr-FR" dirty="0"/>
              <a:t>Les améliorations apportées sont de la même nature que pour la mémoire DDR2</a:t>
            </a:r>
          </a:p>
        </p:txBody>
      </p:sp>
      <p:sp>
        <p:nvSpPr>
          <p:cNvPr id="4" name="Espace réservé du numéro de diapositive 3">
            <a:extLst>
              <a:ext uri="{FF2B5EF4-FFF2-40B4-BE49-F238E27FC236}">
                <a16:creationId xmlns:a16="http://schemas.microsoft.com/office/drawing/2014/main" id="{8BB2F7DD-6434-4346-9D89-849532202A56}"/>
              </a:ext>
            </a:extLst>
          </p:cNvPr>
          <p:cNvSpPr>
            <a:spLocks noGrp="1"/>
          </p:cNvSpPr>
          <p:nvPr>
            <p:ph type="sldNum" sz="quarter" idx="12"/>
          </p:nvPr>
        </p:nvSpPr>
        <p:spPr/>
        <p:txBody>
          <a:bodyPr/>
          <a:lstStyle/>
          <a:p>
            <a:fld id="{3D8FCC80-B8C6-41B5-8B59-D370428BBA83}" type="slidenum">
              <a:rPr lang="fr-FR" smtClean="0"/>
              <a:t>10</a:t>
            </a:fld>
            <a:endParaRPr lang="fr-FR"/>
          </a:p>
        </p:txBody>
      </p:sp>
    </p:spTree>
    <p:extLst>
      <p:ext uri="{BB962C8B-B14F-4D97-AF65-F5344CB8AC3E}">
        <p14:creationId xmlns:p14="http://schemas.microsoft.com/office/powerpoint/2010/main" val="1694294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D643023-7AA2-4E43-BC93-AA802B40AD1F}"/>
              </a:ext>
            </a:extLst>
          </p:cNvPr>
          <p:cNvSpPr>
            <a:spLocks noGrp="1"/>
          </p:cNvSpPr>
          <p:nvPr>
            <p:ph type="title"/>
          </p:nvPr>
        </p:nvSpPr>
        <p:spPr/>
        <p:txBody>
          <a:bodyPr/>
          <a:lstStyle/>
          <a:p>
            <a:r>
              <a:rPr lang="fr-FR" dirty="0"/>
              <a:t>Tableau récapitulatif</a:t>
            </a:r>
          </a:p>
        </p:txBody>
      </p:sp>
      <p:pic>
        <p:nvPicPr>
          <p:cNvPr id="5" name="Espace réservé du contenu 4">
            <a:extLst>
              <a:ext uri="{FF2B5EF4-FFF2-40B4-BE49-F238E27FC236}">
                <a16:creationId xmlns:a16="http://schemas.microsoft.com/office/drawing/2014/main" id="{09F27D82-BE89-4877-B568-A3B5B3A3C602}"/>
              </a:ext>
            </a:extLst>
          </p:cNvPr>
          <p:cNvPicPr>
            <a:picLocks noGrp="1" noChangeAspect="1"/>
          </p:cNvPicPr>
          <p:nvPr>
            <p:ph idx="1"/>
          </p:nvPr>
        </p:nvPicPr>
        <p:blipFill>
          <a:blip r:embed="rId2"/>
          <a:stretch>
            <a:fillRect/>
          </a:stretch>
        </p:blipFill>
        <p:spPr>
          <a:xfrm>
            <a:off x="457200" y="2946647"/>
            <a:ext cx="8229600" cy="2183906"/>
          </a:xfrm>
          <a:prstGeom prst="rect">
            <a:avLst/>
          </a:prstGeom>
        </p:spPr>
      </p:pic>
      <p:sp>
        <p:nvSpPr>
          <p:cNvPr id="4" name="Espace réservé du numéro de diapositive 3">
            <a:extLst>
              <a:ext uri="{FF2B5EF4-FFF2-40B4-BE49-F238E27FC236}">
                <a16:creationId xmlns:a16="http://schemas.microsoft.com/office/drawing/2014/main" id="{F2EFD202-ECE2-458B-8D20-1335F3F9F822}"/>
              </a:ext>
            </a:extLst>
          </p:cNvPr>
          <p:cNvSpPr>
            <a:spLocks noGrp="1"/>
          </p:cNvSpPr>
          <p:nvPr>
            <p:ph type="sldNum" sz="quarter" idx="12"/>
          </p:nvPr>
        </p:nvSpPr>
        <p:spPr/>
        <p:txBody>
          <a:bodyPr/>
          <a:lstStyle/>
          <a:p>
            <a:fld id="{3D8FCC80-B8C6-41B5-8B59-D370428BBA83}" type="slidenum">
              <a:rPr lang="fr-FR" smtClean="0"/>
              <a:t>11</a:t>
            </a:fld>
            <a:endParaRPr lang="fr-FR"/>
          </a:p>
        </p:txBody>
      </p:sp>
    </p:spTree>
    <p:extLst>
      <p:ext uri="{BB962C8B-B14F-4D97-AF65-F5344CB8AC3E}">
        <p14:creationId xmlns:p14="http://schemas.microsoft.com/office/powerpoint/2010/main" val="1093233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2A33551-2308-4BBE-986B-9868C93595B8}"/>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D5CA85D9-AE32-4B4E-A70D-95811E5977B7}"/>
              </a:ext>
            </a:extLst>
          </p:cNvPr>
          <p:cNvSpPr>
            <a:spLocks noGrp="1"/>
          </p:cNvSpPr>
          <p:nvPr>
            <p:ph idx="1"/>
          </p:nvPr>
        </p:nvSpPr>
        <p:spPr/>
        <p:txBody>
          <a:bodyPr/>
          <a:lstStyle/>
          <a:p>
            <a:r>
              <a:rPr lang="fr-FR" dirty="0"/>
              <a:t>Physiquement, les mémoires sont proches, mais l’emplacement de l’encoche de détrompage permet de les différencier.</a:t>
            </a:r>
          </a:p>
          <a:p>
            <a:endParaRPr lang="fr-FR" dirty="0"/>
          </a:p>
        </p:txBody>
      </p:sp>
      <p:sp>
        <p:nvSpPr>
          <p:cNvPr id="4" name="Espace réservé du numéro de diapositive 3">
            <a:extLst>
              <a:ext uri="{FF2B5EF4-FFF2-40B4-BE49-F238E27FC236}">
                <a16:creationId xmlns:a16="http://schemas.microsoft.com/office/drawing/2014/main" id="{DABB726C-E9C8-4C60-AF8B-1E305CAD9E8F}"/>
              </a:ext>
            </a:extLst>
          </p:cNvPr>
          <p:cNvSpPr>
            <a:spLocks noGrp="1"/>
          </p:cNvSpPr>
          <p:nvPr>
            <p:ph type="sldNum" sz="quarter" idx="12"/>
          </p:nvPr>
        </p:nvSpPr>
        <p:spPr/>
        <p:txBody>
          <a:bodyPr/>
          <a:lstStyle/>
          <a:p>
            <a:fld id="{3D8FCC80-B8C6-41B5-8B59-D370428BBA83}" type="slidenum">
              <a:rPr lang="fr-FR" smtClean="0"/>
              <a:t>12</a:t>
            </a:fld>
            <a:endParaRPr lang="fr-FR"/>
          </a:p>
        </p:txBody>
      </p:sp>
      <p:pic>
        <p:nvPicPr>
          <p:cNvPr id="6" name="Image 5">
            <a:extLst>
              <a:ext uri="{FF2B5EF4-FFF2-40B4-BE49-F238E27FC236}">
                <a16:creationId xmlns:a16="http://schemas.microsoft.com/office/drawing/2014/main" id="{38397E4F-1565-47B5-A197-C7C5DEC94BA2}"/>
              </a:ext>
            </a:extLst>
          </p:cNvPr>
          <p:cNvPicPr>
            <a:picLocks noChangeAspect="1"/>
          </p:cNvPicPr>
          <p:nvPr/>
        </p:nvPicPr>
        <p:blipFill>
          <a:blip r:embed="rId2"/>
          <a:stretch>
            <a:fillRect/>
          </a:stretch>
        </p:blipFill>
        <p:spPr>
          <a:xfrm>
            <a:off x="3024187" y="2609850"/>
            <a:ext cx="4140101" cy="3821632"/>
          </a:xfrm>
          <a:prstGeom prst="rect">
            <a:avLst/>
          </a:prstGeom>
        </p:spPr>
      </p:pic>
    </p:spTree>
    <p:extLst>
      <p:ext uri="{BB962C8B-B14F-4D97-AF65-F5344CB8AC3E}">
        <p14:creationId xmlns:p14="http://schemas.microsoft.com/office/powerpoint/2010/main" val="1569366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C60937-7B21-4393-8984-EE8E0DA3E476}"/>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0BED4C48-0036-4760-9DBE-62934FA36844}"/>
              </a:ext>
            </a:extLst>
          </p:cNvPr>
          <p:cNvSpPr>
            <a:spLocks noGrp="1"/>
          </p:cNvSpPr>
          <p:nvPr>
            <p:ph idx="1"/>
          </p:nvPr>
        </p:nvSpPr>
        <p:spPr/>
        <p:txBody>
          <a:bodyPr/>
          <a:lstStyle/>
          <a:p>
            <a:r>
              <a:rPr lang="fr-FR" dirty="0"/>
              <a:t>La dénomination d’une mémoire DDR se fait en fonction de son type DDR, DDR2, DDR3, DDR4 et de sa fréquence. </a:t>
            </a:r>
          </a:p>
          <a:p>
            <a:r>
              <a:rPr lang="fr-FR" dirty="0"/>
              <a:t>Par exemple, une mémoire DDR fonctionnant à 333 Mhz aura comme dénomination DDR333.</a:t>
            </a:r>
          </a:p>
          <a:p>
            <a:endParaRPr lang="fr-FR" dirty="0"/>
          </a:p>
        </p:txBody>
      </p:sp>
      <p:sp>
        <p:nvSpPr>
          <p:cNvPr id="4" name="Espace réservé du numéro de diapositive 3">
            <a:extLst>
              <a:ext uri="{FF2B5EF4-FFF2-40B4-BE49-F238E27FC236}">
                <a16:creationId xmlns:a16="http://schemas.microsoft.com/office/drawing/2014/main" id="{64392524-0CDC-457A-8FC9-B8DCE1C95154}"/>
              </a:ext>
            </a:extLst>
          </p:cNvPr>
          <p:cNvSpPr>
            <a:spLocks noGrp="1"/>
          </p:cNvSpPr>
          <p:nvPr>
            <p:ph type="sldNum" sz="quarter" idx="12"/>
          </p:nvPr>
        </p:nvSpPr>
        <p:spPr/>
        <p:txBody>
          <a:bodyPr/>
          <a:lstStyle/>
          <a:p>
            <a:fld id="{3D8FCC80-B8C6-41B5-8B59-D370428BBA83}" type="slidenum">
              <a:rPr lang="fr-FR" smtClean="0"/>
              <a:t>13</a:t>
            </a:fld>
            <a:endParaRPr lang="fr-FR"/>
          </a:p>
        </p:txBody>
      </p:sp>
    </p:spTree>
    <p:extLst>
      <p:ext uri="{BB962C8B-B14F-4D97-AF65-F5344CB8AC3E}">
        <p14:creationId xmlns:p14="http://schemas.microsoft.com/office/powerpoint/2010/main" val="38471669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EB8CD7-9DFD-4343-9968-86A9037B481B}"/>
              </a:ext>
            </a:extLst>
          </p:cNvPr>
          <p:cNvSpPr>
            <a:spLocks noGrp="1"/>
          </p:cNvSpPr>
          <p:nvPr>
            <p:ph type="title"/>
          </p:nvPr>
        </p:nvSpPr>
        <p:spPr/>
        <p:txBody>
          <a:bodyPr/>
          <a:lstStyle/>
          <a:p>
            <a:r>
              <a:rPr lang="fr-FR" dirty="0"/>
              <a:t>Densité</a:t>
            </a:r>
          </a:p>
        </p:txBody>
      </p:sp>
      <p:pic>
        <p:nvPicPr>
          <p:cNvPr id="5" name="Espace réservé du contenu 4">
            <a:extLst>
              <a:ext uri="{FF2B5EF4-FFF2-40B4-BE49-F238E27FC236}">
                <a16:creationId xmlns:a16="http://schemas.microsoft.com/office/drawing/2014/main" id="{DDB81FFD-2903-4D30-904E-584AAB7249B8}"/>
              </a:ext>
            </a:extLst>
          </p:cNvPr>
          <p:cNvPicPr>
            <a:picLocks noGrp="1" noChangeAspect="1"/>
          </p:cNvPicPr>
          <p:nvPr>
            <p:ph idx="1"/>
          </p:nvPr>
        </p:nvPicPr>
        <p:blipFill>
          <a:blip r:embed="rId2"/>
          <a:stretch>
            <a:fillRect/>
          </a:stretch>
        </p:blipFill>
        <p:spPr>
          <a:xfrm>
            <a:off x="3059832" y="620688"/>
            <a:ext cx="4032448" cy="5805583"/>
          </a:xfrm>
          <a:prstGeom prst="rect">
            <a:avLst/>
          </a:prstGeom>
        </p:spPr>
      </p:pic>
      <p:sp>
        <p:nvSpPr>
          <p:cNvPr id="4" name="Espace réservé du numéro de diapositive 3">
            <a:extLst>
              <a:ext uri="{FF2B5EF4-FFF2-40B4-BE49-F238E27FC236}">
                <a16:creationId xmlns:a16="http://schemas.microsoft.com/office/drawing/2014/main" id="{76DD2370-F4EB-4E49-A690-26EAF350AC9E}"/>
              </a:ext>
            </a:extLst>
          </p:cNvPr>
          <p:cNvSpPr>
            <a:spLocks noGrp="1"/>
          </p:cNvSpPr>
          <p:nvPr>
            <p:ph type="sldNum" sz="quarter" idx="12"/>
          </p:nvPr>
        </p:nvSpPr>
        <p:spPr/>
        <p:txBody>
          <a:bodyPr/>
          <a:lstStyle/>
          <a:p>
            <a:fld id="{3D8FCC80-B8C6-41B5-8B59-D370428BBA83}" type="slidenum">
              <a:rPr lang="fr-FR" smtClean="0"/>
              <a:t>14</a:t>
            </a:fld>
            <a:endParaRPr lang="fr-FR"/>
          </a:p>
        </p:txBody>
      </p:sp>
    </p:spTree>
    <p:extLst>
      <p:ext uri="{BB962C8B-B14F-4D97-AF65-F5344CB8AC3E}">
        <p14:creationId xmlns:p14="http://schemas.microsoft.com/office/powerpoint/2010/main" val="21670074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D079373-CCCE-4614-AFC6-0588EEB63616}"/>
              </a:ext>
            </a:extLst>
          </p:cNvPr>
          <p:cNvSpPr>
            <a:spLocks noGrp="1"/>
          </p:cNvSpPr>
          <p:nvPr>
            <p:ph type="title"/>
          </p:nvPr>
        </p:nvSpPr>
        <p:spPr/>
        <p:txBody>
          <a:bodyPr/>
          <a:lstStyle/>
          <a:p>
            <a:r>
              <a:rPr lang="fr-FR" dirty="0"/>
              <a:t>Capacité</a:t>
            </a:r>
          </a:p>
        </p:txBody>
      </p:sp>
      <p:sp>
        <p:nvSpPr>
          <p:cNvPr id="3" name="Espace réservé du contenu 2">
            <a:extLst>
              <a:ext uri="{FF2B5EF4-FFF2-40B4-BE49-F238E27FC236}">
                <a16:creationId xmlns:a16="http://schemas.microsoft.com/office/drawing/2014/main" id="{C82A07F6-2C1A-4A15-ADA7-DFC666198E7A}"/>
              </a:ext>
            </a:extLst>
          </p:cNvPr>
          <p:cNvSpPr>
            <a:spLocks noGrp="1"/>
          </p:cNvSpPr>
          <p:nvPr>
            <p:ph idx="1"/>
          </p:nvPr>
        </p:nvSpPr>
        <p:spPr/>
        <p:txBody>
          <a:bodyPr/>
          <a:lstStyle/>
          <a:p>
            <a:r>
              <a:rPr lang="fr-FR" dirty="0"/>
              <a:t>Windows Vista nécessite 1 Go de mémoire minimum.</a:t>
            </a:r>
          </a:p>
          <a:p>
            <a:r>
              <a:rPr lang="fr-FR" dirty="0"/>
              <a:t>Un usage bureautique nécessite 1 à 2 Go, et un usage avancé (retouche photo, montage vidéo, jeux) de 2 à 4 Go.</a:t>
            </a:r>
          </a:p>
          <a:p>
            <a:endParaRPr lang="fr-FR" dirty="0"/>
          </a:p>
          <a:p>
            <a:r>
              <a:rPr lang="fr-FR" dirty="0"/>
              <a:t>Windows 7, 8 et 10 nécessitent un minimum de 1 Go pour système 32 bits ou 2 Go pour système 64 bits.</a:t>
            </a:r>
          </a:p>
          <a:p>
            <a:r>
              <a:rPr lang="fr-FR" dirty="0"/>
              <a:t>Pour un usage bureautique il faut compter de 1 à 4 Go, et pour un usage avancé (retouche photo, montage vidéo, jeux) de 4 à 8 Go.</a:t>
            </a:r>
          </a:p>
        </p:txBody>
      </p:sp>
      <p:sp>
        <p:nvSpPr>
          <p:cNvPr id="4" name="Espace réservé du numéro de diapositive 3">
            <a:extLst>
              <a:ext uri="{FF2B5EF4-FFF2-40B4-BE49-F238E27FC236}">
                <a16:creationId xmlns:a16="http://schemas.microsoft.com/office/drawing/2014/main" id="{3856F23C-E5B1-4DEA-AD68-B700333E3D06}"/>
              </a:ext>
            </a:extLst>
          </p:cNvPr>
          <p:cNvSpPr>
            <a:spLocks noGrp="1"/>
          </p:cNvSpPr>
          <p:nvPr>
            <p:ph type="sldNum" sz="quarter" idx="12"/>
          </p:nvPr>
        </p:nvSpPr>
        <p:spPr/>
        <p:txBody>
          <a:bodyPr/>
          <a:lstStyle/>
          <a:p>
            <a:fld id="{3D8FCC80-B8C6-41B5-8B59-D370428BBA83}" type="slidenum">
              <a:rPr lang="fr-FR" smtClean="0"/>
              <a:t>15</a:t>
            </a:fld>
            <a:endParaRPr lang="fr-FR"/>
          </a:p>
        </p:txBody>
      </p:sp>
    </p:spTree>
    <p:extLst>
      <p:ext uri="{BB962C8B-B14F-4D97-AF65-F5344CB8AC3E}">
        <p14:creationId xmlns:p14="http://schemas.microsoft.com/office/powerpoint/2010/main" val="2730700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A9305C7-CE1D-4DAE-9FA5-E24BC62C1C64}"/>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195123CF-00DE-4FBE-BDF3-64F5B489F893}"/>
              </a:ext>
            </a:extLst>
          </p:cNvPr>
          <p:cNvSpPr>
            <a:spLocks noGrp="1"/>
          </p:cNvSpPr>
          <p:nvPr>
            <p:ph idx="1"/>
          </p:nvPr>
        </p:nvSpPr>
        <p:spPr/>
        <p:txBody>
          <a:bodyPr/>
          <a:lstStyle/>
          <a:p>
            <a:r>
              <a:rPr lang="fr-FR" dirty="0"/>
              <a:t>Avec 4 Go RAM et plus, il est fortement conseillé d’utiliser un système d’exploitation Windows 64 bits.</a:t>
            </a:r>
          </a:p>
          <a:p>
            <a:r>
              <a:rPr lang="fr-FR" dirty="0"/>
              <a:t>Les systèmes Windows 32 bits ne gérant au maximum que 3,2 Go de RAM.</a:t>
            </a:r>
          </a:p>
          <a:p>
            <a:endParaRPr lang="fr-FR" dirty="0"/>
          </a:p>
          <a:p>
            <a:r>
              <a:rPr lang="fr-FR" dirty="0"/>
              <a:t>De plus, le coût au mégaoctet ou au gigaoctet est à considérer lors de l’achat d’une barrette mémoire.</a:t>
            </a:r>
          </a:p>
          <a:p>
            <a:r>
              <a:rPr lang="fr-FR" dirty="0"/>
              <a:t>Les barrettes de grande capacité sont souvent plus avantageuses que les barrettes de faible capacité.</a:t>
            </a:r>
          </a:p>
        </p:txBody>
      </p:sp>
      <p:sp>
        <p:nvSpPr>
          <p:cNvPr id="4" name="Espace réservé du numéro de diapositive 3">
            <a:extLst>
              <a:ext uri="{FF2B5EF4-FFF2-40B4-BE49-F238E27FC236}">
                <a16:creationId xmlns:a16="http://schemas.microsoft.com/office/drawing/2014/main" id="{06B4D6A5-1502-4AF2-9CC6-948B49D76AB3}"/>
              </a:ext>
            </a:extLst>
          </p:cNvPr>
          <p:cNvSpPr>
            <a:spLocks noGrp="1"/>
          </p:cNvSpPr>
          <p:nvPr>
            <p:ph type="sldNum" sz="quarter" idx="12"/>
          </p:nvPr>
        </p:nvSpPr>
        <p:spPr/>
        <p:txBody>
          <a:bodyPr/>
          <a:lstStyle/>
          <a:p>
            <a:fld id="{3D8FCC80-B8C6-41B5-8B59-D370428BBA83}" type="slidenum">
              <a:rPr lang="fr-FR" smtClean="0"/>
              <a:t>16</a:t>
            </a:fld>
            <a:endParaRPr lang="fr-FR"/>
          </a:p>
        </p:txBody>
      </p:sp>
    </p:spTree>
    <p:extLst>
      <p:ext uri="{BB962C8B-B14F-4D97-AF65-F5344CB8AC3E}">
        <p14:creationId xmlns:p14="http://schemas.microsoft.com/office/powerpoint/2010/main" val="38966666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D8FDAD-D24B-4893-B616-97F1F6EC8820}"/>
              </a:ext>
            </a:extLst>
          </p:cNvPr>
          <p:cNvSpPr>
            <a:spLocks noGrp="1"/>
          </p:cNvSpPr>
          <p:nvPr>
            <p:ph type="title"/>
          </p:nvPr>
        </p:nvSpPr>
        <p:spPr/>
        <p:txBody>
          <a:bodyPr/>
          <a:lstStyle/>
          <a:p>
            <a:r>
              <a:rPr lang="fr-FR" dirty="0"/>
              <a:t>La fréquence</a:t>
            </a:r>
          </a:p>
        </p:txBody>
      </p:sp>
      <p:sp>
        <p:nvSpPr>
          <p:cNvPr id="3" name="Espace réservé du contenu 2">
            <a:extLst>
              <a:ext uri="{FF2B5EF4-FFF2-40B4-BE49-F238E27FC236}">
                <a16:creationId xmlns:a16="http://schemas.microsoft.com/office/drawing/2014/main" id="{13F22EDD-5E03-4E4E-8F96-876A0354BDC6}"/>
              </a:ext>
            </a:extLst>
          </p:cNvPr>
          <p:cNvSpPr>
            <a:spLocks noGrp="1"/>
          </p:cNvSpPr>
          <p:nvPr>
            <p:ph idx="1"/>
          </p:nvPr>
        </p:nvSpPr>
        <p:spPr/>
        <p:txBody>
          <a:bodyPr/>
          <a:lstStyle/>
          <a:p>
            <a:r>
              <a:rPr lang="fr-FR" dirty="0"/>
              <a:t>La fréquence est exprimée en Mégahertz (MHz), elle est directement indiquée dans la dénomination d’une mémoire.</a:t>
            </a:r>
          </a:p>
          <a:p>
            <a:r>
              <a:rPr lang="fr-FR" dirty="0"/>
              <a:t>DDR 1600 indique une fréquence de fonctionnement de 1600 MHz.</a:t>
            </a:r>
          </a:p>
          <a:p>
            <a:r>
              <a:rPr lang="fr-FR" dirty="0"/>
              <a:t>Cette fréquence est une appellation commerciale, la fréquence réelle est obtenue par une division par deux.</a:t>
            </a:r>
          </a:p>
          <a:p>
            <a:r>
              <a:rPr lang="fr-FR" dirty="0"/>
              <a:t>Cela s’explique par la capacité d’une mémoire DDR à traiter deux données par cycle. Théoriquement, plus la fréquence est élevée, plus le nombre d’informations véhiculées par la mémoire sera important.</a:t>
            </a:r>
          </a:p>
        </p:txBody>
      </p:sp>
      <p:sp>
        <p:nvSpPr>
          <p:cNvPr id="4" name="Espace réservé du numéro de diapositive 3">
            <a:extLst>
              <a:ext uri="{FF2B5EF4-FFF2-40B4-BE49-F238E27FC236}">
                <a16:creationId xmlns:a16="http://schemas.microsoft.com/office/drawing/2014/main" id="{7F58769B-32B6-46C5-A610-8D2E5FEB50AA}"/>
              </a:ext>
            </a:extLst>
          </p:cNvPr>
          <p:cNvSpPr>
            <a:spLocks noGrp="1"/>
          </p:cNvSpPr>
          <p:nvPr>
            <p:ph type="sldNum" sz="quarter" idx="12"/>
          </p:nvPr>
        </p:nvSpPr>
        <p:spPr/>
        <p:txBody>
          <a:bodyPr/>
          <a:lstStyle/>
          <a:p>
            <a:fld id="{3D8FCC80-B8C6-41B5-8B59-D370428BBA83}" type="slidenum">
              <a:rPr lang="fr-FR" smtClean="0"/>
              <a:t>17</a:t>
            </a:fld>
            <a:endParaRPr lang="fr-FR"/>
          </a:p>
        </p:txBody>
      </p:sp>
    </p:spTree>
    <p:extLst>
      <p:ext uri="{BB962C8B-B14F-4D97-AF65-F5344CB8AC3E}">
        <p14:creationId xmlns:p14="http://schemas.microsoft.com/office/powerpoint/2010/main" val="39763694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8FB44AA-D035-4AA6-A210-57598366E03F}"/>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33FAA008-EC5E-4DE8-8878-57B594ED247E}"/>
              </a:ext>
            </a:extLst>
          </p:cNvPr>
          <p:cNvSpPr>
            <a:spLocks noGrp="1"/>
          </p:cNvSpPr>
          <p:nvPr>
            <p:ph idx="1"/>
          </p:nvPr>
        </p:nvSpPr>
        <p:spPr/>
        <p:txBody>
          <a:bodyPr>
            <a:normAutofit/>
          </a:bodyPr>
          <a:lstStyle/>
          <a:p>
            <a:r>
              <a:rPr lang="fr-FR" dirty="0"/>
              <a:t>En pratique, cela n’est pas tout à fait vrai avec les dernières évolutions de la technologie DDR.</a:t>
            </a:r>
          </a:p>
          <a:p>
            <a:r>
              <a:rPr lang="fr-FR" dirty="0"/>
              <a:t>Un élément plus représentatif est la bande passante (débit) exprimée par une appellation. Un exemple : PC2700 signifie que la mémoire a une bande passante de 2,7 </a:t>
            </a:r>
            <a:r>
              <a:rPr lang="fr-FR" dirty="0" err="1"/>
              <a:t>gigaoctets</a:t>
            </a:r>
            <a:r>
              <a:rPr lang="fr-FR" dirty="0"/>
              <a:t> par seconde.</a:t>
            </a:r>
          </a:p>
          <a:p>
            <a:endParaRPr lang="fr-FR" dirty="0"/>
          </a:p>
        </p:txBody>
      </p:sp>
      <p:sp>
        <p:nvSpPr>
          <p:cNvPr id="4" name="Espace réservé du numéro de diapositive 3">
            <a:extLst>
              <a:ext uri="{FF2B5EF4-FFF2-40B4-BE49-F238E27FC236}">
                <a16:creationId xmlns:a16="http://schemas.microsoft.com/office/drawing/2014/main" id="{7173BCCD-3266-416D-8DBF-2C194266AA4A}"/>
              </a:ext>
            </a:extLst>
          </p:cNvPr>
          <p:cNvSpPr>
            <a:spLocks noGrp="1"/>
          </p:cNvSpPr>
          <p:nvPr>
            <p:ph type="sldNum" sz="quarter" idx="12"/>
          </p:nvPr>
        </p:nvSpPr>
        <p:spPr/>
        <p:txBody>
          <a:bodyPr/>
          <a:lstStyle/>
          <a:p>
            <a:fld id="{3D8FCC80-B8C6-41B5-8B59-D370428BBA83}" type="slidenum">
              <a:rPr lang="fr-FR" smtClean="0"/>
              <a:t>18</a:t>
            </a:fld>
            <a:endParaRPr lang="fr-FR"/>
          </a:p>
        </p:txBody>
      </p:sp>
    </p:spTree>
    <p:extLst>
      <p:ext uri="{BB962C8B-B14F-4D97-AF65-F5344CB8AC3E}">
        <p14:creationId xmlns:p14="http://schemas.microsoft.com/office/powerpoint/2010/main" val="3624435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1B231B-AE58-4E1C-A054-28609497BEBB}"/>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DE3425A4-D603-43A8-902A-65B9235ACAC7}"/>
              </a:ext>
            </a:extLst>
          </p:cNvPr>
          <p:cNvSpPr>
            <a:spLocks noGrp="1"/>
          </p:cNvSpPr>
          <p:nvPr>
            <p:ph idx="1"/>
          </p:nvPr>
        </p:nvSpPr>
        <p:spPr/>
        <p:txBody>
          <a:bodyPr/>
          <a:lstStyle/>
          <a:p>
            <a:r>
              <a:rPr lang="fr-FR" dirty="0"/>
              <a:t>Cet élément est le plus représentatif des performances en termes de débit de la mémoire.</a:t>
            </a:r>
          </a:p>
          <a:p>
            <a:r>
              <a:rPr lang="fr-FR" dirty="0"/>
              <a:t>L’appellation se fait aussi en fonction du type de mémoire : PC pour DDR, PC2 pour DDR2, PC3 pour DDR3, PC4 pour DDR4.</a:t>
            </a:r>
          </a:p>
          <a:p>
            <a:endParaRPr lang="fr-FR" dirty="0"/>
          </a:p>
        </p:txBody>
      </p:sp>
      <p:sp>
        <p:nvSpPr>
          <p:cNvPr id="4" name="Espace réservé du numéro de diapositive 3">
            <a:extLst>
              <a:ext uri="{FF2B5EF4-FFF2-40B4-BE49-F238E27FC236}">
                <a16:creationId xmlns:a16="http://schemas.microsoft.com/office/drawing/2014/main" id="{3B931F96-9C4C-44EE-BB93-861F52482715}"/>
              </a:ext>
            </a:extLst>
          </p:cNvPr>
          <p:cNvSpPr>
            <a:spLocks noGrp="1"/>
          </p:cNvSpPr>
          <p:nvPr>
            <p:ph type="sldNum" sz="quarter" idx="12"/>
          </p:nvPr>
        </p:nvSpPr>
        <p:spPr/>
        <p:txBody>
          <a:bodyPr/>
          <a:lstStyle/>
          <a:p>
            <a:fld id="{3D8FCC80-B8C6-41B5-8B59-D370428BBA83}" type="slidenum">
              <a:rPr lang="fr-FR" smtClean="0"/>
              <a:t>19</a:t>
            </a:fld>
            <a:endParaRPr lang="fr-FR"/>
          </a:p>
        </p:txBody>
      </p:sp>
    </p:spTree>
    <p:extLst>
      <p:ext uri="{BB962C8B-B14F-4D97-AF65-F5344CB8AC3E}">
        <p14:creationId xmlns:p14="http://schemas.microsoft.com/office/powerpoint/2010/main" val="74963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FAE4AB-22F9-4A2D-A9BD-B5BCCFA52687}"/>
              </a:ext>
            </a:extLst>
          </p:cNvPr>
          <p:cNvSpPr>
            <a:spLocks noGrp="1"/>
          </p:cNvSpPr>
          <p:nvPr>
            <p:ph type="title"/>
          </p:nvPr>
        </p:nvSpPr>
        <p:spPr/>
        <p:txBody>
          <a:bodyPr/>
          <a:lstStyle/>
          <a:p>
            <a:r>
              <a:rPr lang="fr-FR" dirty="0"/>
              <a:t>Architecture </a:t>
            </a:r>
            <a:r>
              <a:rPr lang="fr-FR" dirty="0" err="1"/>
              <a:t>MAterielle</a:t>
            </a:r>
            <a:endParaRPr lang="fr-FR" dirty="0"/>
          </a:p>
        </p:txBody>
      </p:sp>
      <p:sp>
        <p:nvSpPr>
          <p:cNvPr id="3" name="Espace réservé du texte 2">
            <a:extLst>
              <a:ext uri="{FF2B5EF4-FFF2-40B4-BE49-F238E27FC236}">
                <a16:creationId xmlns:a16="http://schemas.microsoft.com/office/drawing/2014/main" id="{E8114C48-387A-4D0F-83C4-3D8DCD2752DA}"/>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4A3EE179-6C4A-4141-BC8F-B32FA1CEE857}"/>
              </a:ext>
            </a:extLst>
          </p:cNvPr>
          <p:cNvSpPr>
            <a:spLocks noGrp="1"/>
          </p:cNvSpPr>
          <p:nvPr>
            <p:ph type="sldNum" sz="quarter" idx="12"/>
          </p:nvPr>
        </p:nvSpPr>
        <p:spPr/>
        <p:txBody>
          <a:bodyPr/>
          <a:lstStyle/>
          <a:p>
            <a:fld id="{3D8FCC80-B8C6-41B5-8B59-D370428BBA83}" type="slidenum">
              <a:rPr lang="fr-FR" smtClean="0"/>
              <a:t>2</a:t>
            </a:fld>
            <a:endParaRPr lang="fr-FR"/>
          </a:p>
        </p:txBody>
      </p:sp>
    </p:spTree>
    <p:extLst>
      <p:ext uri="{BB962C8B-B14F-4D97-AF65-F5344CB8AC3E}">
        <p14:creationId xmlns:p14="http://schemas.microsoft.com/office/powerpoint/2010/main" val="3032377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0202A51-0CA6-4AFE-9D22-A3D7F5CD7152}"/>
              </a:ext>
            </a:extLst>
          </p:cNvPr>
          <p:cNvSpPr>
            <a:spLocks noGrp="1"/>
          </p:cNvSpPr>
          <p:nvPr>
            <p:ph type="title"/>
          </p:nvPr>
        </p:nvSpPr>
        <p:spPr/>
        <p:txBody>
          <a:bodyPr/>
          <a:lstStyle/>
          <a:p>
            <a:r>
              <a:rPr lang="fr-FR" dirty="0"/>
              <a:t>Les timings</a:t>
            </a:r>
          </a:p>
        </p:txBody>
      </p:sp>
      <p:sp>
        <p:nvSpPr>
          <p:cNvPr id="3" name="Espace réservé du contenu 2">
            <a:extLst>
              <a:ext uri="{FF2B5EF4-FFF2-40B4-BE49-F238E27FC236}">
                <a16:creationId xmlns:a16="http://schemas.microsoft.com/office/drawing/2014/main" id="{DCACEE8D-5DA8-4BD6-BB77-9476AA0B5F0B}"/>
              </a:ext>
            </a:extLst>
          </p:cNvPr>
          <p:cNvSpPr>
            <a:spLocks noGrp="1"/>
          </p:cNvSpPr>
          <p:nvPr>
            <p:ph idx="1"/>
          </p:nvPr>
        </p:nvSpPr>
        <p:spPr/>
        <p:txBody>
          <a:bodyPr>
            <a:normAutofit/>
          </a:bodyPr>
          <a:lstStyle/>
          <a:p>
            <a:r>
              <a:rPr lang="fr-FR" dirty="0"/>
              <a:t>Dans la plupart des cas, sur une barrette mémoire nous pouvons observer des notations du type 3-2-2-2 ou 2-3-3-2. Cette suite de chiffres décrit la synchronisation de la mémoire (en anglais "timing"), chaque chiffre décrit le nombre de cycles d’horloge nécessaires pour accéder à une donnée stockée en mémoire. Ces quatre chiffres correspondent, dans l’ordre, aux éléments suivants :</a:t>
            </a:r>
          </a:p>
          <a:p>
            <a:pPr lvl="1"/>
            <a:r>
              <a:rPr lang="fr-FR" dirty="0"/>
              <a:t>CAS </a:t>
            </a:r>
            <a:r>
              <a:rPr lang="fr-FR" dirty="0" err="1"/>
              <a:t>delay</a:t>
            </a:r>
            <a:r>
              <a:rPr lang="fr-FR" dirty="0"/>
              <a:t> ou CL,</a:t>
            </a:r>
          </a:p>
          <a:p>
            <a:pPr lvl="1"/>
            <a:r>
              <a:rPr lang="fr-FR" dirty="0"/>
              <a:t>RAS </a:t>
            </a:r>
            <a:r>
              <a:rPr lang="fr-FR" dirty="0" err="1"/>
              <a:t>Precharge</a:t>
            </a:r>
            <a:r>
              <a:rPr lang="fr-FR" dirty="0"/>
              <a:t> Time (RAS signifiant Row </a:t>
            </a:r>
            <a:r>
              <a:rPr lang="fr-FR" dirty="0" err="1"/>
              <a:t>Address</a:t>
            </a:r>
            <a:r>
              <a:rPr lang="fr-FR" dirty="0"/>
              <a:t> Strobe),</a:t>
            </a:r>
          </a:p>
          <a:p>
            <a:pPr lvl="1"/>
            <a:r>
              <a:rPr lang="fr-FR" dirty="0"/>
              <a:t>RAS to CAS </a:t>
            </a:r>
            <a:r>
              <a:rPr lang="fr-FR" dirty="0" err="1"/>
              <a:t>delay</a:t>
            </a:r>
            <a:r>
              <a:rPr lang="fr-FR" dirty="0"/>
              <a:t>, </a:t>
            </a:r>
          </a:p>
          <a:p>
            <a:pPr lvl="1"/>
            <a:r>
              <a:rPr lang="fr-FR" dirty="0"/>
              <a:t>RAS active time. </a:t>
            </a:r>
          </a:p>
          <a:p>
            <a:endParaRPr lang="fr-FR" dirty="0"/>
          </a:p>
          <a:p>
            <a:endParaRPr lang="fr-FR" dirty="0"/>
          </a:p>
        </p:txBody>
      </p:sp>
      <p:sp>
        <p:nvSpPr>
          <p:cNvPr id="4" name="Espace réservé du numéro de diapositive 3">
            <a:extLst>
              <a:ext uri="{FF2B5EF4-FFF2-40B4-BE49-F238E27FC236}">
                <a16:creationId xmlns:a16="http://schemas.microsoft.com/office/drawing/2014/main" id="{BAEB4D30-6166-4934-8833-2D1A6D91A04D}"/>
              </a:ext>
            </a:extLst>
          </p:cNvPr>
          <p:cNvSpPr>
            <a:spLocks noGrp="1"/>
          </p:cNvSpPr>
          <p:nvPr>
            <p:ph type="sldNum" sz="quarter" idx="12"/>
          </p:nvPr>
        </p:nvSpPr>
        <p:spPr/>
        <p:txBody>
          <a:bodyPr/>
          <a:lstStyle/>
          <a:p>
            <a:fld id="{3D8FCC80-B8C6-41B5-8B59-D370428BBA83}" type="slidenum">
              <a:rPr lang="fr-FR" smtClean="0"/>
              <a:t>20</a:t>
            </a:fld>
            <a:endParaRPr lang="fr-FR"/>
          </a:p>
        </p:txBody>
      </p:sp>
    </p:spTree>
    <p:extLst>
      <p:ext uri="{BB962C8B-B14F-4D97-AF65-F5344CB8AC3E}">
        <p14:creationId xmlns:p14="http://schemas.microsoft.com/office/powerpoint/2010/main" val="18508257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3C8688C-7D14-4262-AF4E-722A03DDCD66}"/>
              </a:ext>
            </a:extLst>
          </p:cNvPr>
          <p:cNvSpPr>
            <a:spLocks noGrp="1"/>
          </p:cNvSpPr>
          <p:nvPr>
            <p:ph type="title"/>
          </p:nvPr>
        </p:nvSpPr>
        <p:spPr/>
        <p:txBody>
          <a:bodyPr/>
          <a:lstStyle/>
          <a:p>
            <a:r>
              <a:rPr lang="fr-FR" dirty="0"/>
              <a:t>CAS - </a:t>
            </a:r>
            <a:r>
              <a:rPr lang="fr-FR" dirty="0" err="1"/>
              <a:t>Column</a:t>
            </a:r>
            <a:r>
              <a:rPr lang="fr-FR" dirty="0"/>
              <a:t> </a:t>
            </a:r>
            <a:r>
              <a:rPr lang="fr-FR" dirty="0" err="1"/>
              <a:t>Address</a:t>
            </a:r>
            <a:r>
              <a:rPr lang="fr-FR" dirty="0"/>
              <a:t> Strobe</a:t>
            </a:r>
          </a:p>
        </p:txBody>
      </p:sp>
      <p:sp>
        <p:nvSpPr>
          <p:cNvPr id="3" name="Espace réservé du contenu 2">
            <a:extLst>
              <a:ext uri="{FF2B5EF4-FFF2-40B4-BE49-F238E27FC236}">
                <a16:creationId xmlns:a16="http://schemas.microsoft.com/office/drawing/2014/main" id="{EF192EC0-0ADE-40B9-9789-398C99E1D053}"/>
              </a:ext>
            </a:extLst>
          </p:cNvPr>
          <p:cNvSpPr>
            <a:spLocks noGrp="1"/>
          </p:cNvSpPr>
          <p:nvPr>
            <p:ph idx="1"/>
          </p:nvPr>
        </p:nvSpPr>
        <p:spPr/>
        <p:txBody>
          <a:bodyPr>
            <a:normAutofit/>
          </a:bodyPr>
          <a:lstStyle/>
          <a:p>
            <a:r>
              <a:rPr lang="fr-FR" dirty="0"/>
              <a:t>Pour simplifier, plus les chiffres de timings sont réduits, et plus la mémoire sera rapide pour une fréquence donnée, le plus important restant le chiffre de CAS. </a:t>
            </a:r>
          </a:p>
        </p:txBody>
      </p:sp>
      <p:sp>
        <p:nvSpPr>
          <p:cNvPr id="4" name="Espace réservé du numéro de diapositive 3">
            <a:extLst>
              <a:ext uri="{FF2B5EF4-FFF2-40B4-BE49-F238E27FC236}">
                <a16:creationId xmlns:a16="http://schemas.microsoft.com/office/drawing/2014/main" id="{B355EDC7-D29B-4880-827D-196FC26FF40C}"/>
              </a:ext>
            </a:extLst>
          </p:cNvPr>
          <p:cNvSpPr>
            <a:spLocks noGrp="1"/>
          </p:cNvSpPr>
          <p:nvPr>
            <p:ph type="sldNum" sz="quarter" idx="12"/>
          </p:nvPr>
        </p:nvSpPr>
        <p:spPr/>
        <p:txBody>
          <a:bodyPr/>
          <a:lstStyle/>
          <a:p>
            <a:fld id="{3D8FCC80-B8C6-41B5-8B59-D370428BBA83}" type="slidenum">
              <a:rPr lang="fr-FR" smtClean="0"/>
              <a:t>21</a:t>
            </a:fld>
            <a:endParaRPr lang="fr-FR"/>
          </a:p>
        </p:txBody>
      </p:sp>
    </p:spTree>
    <p:extLst>
      <p:ext uri="{BB962C8B-B14F-4D97-AF65-F5344CB8AC3E}">
        <p14:creationId xmlns:p14="http://schemas.microsoft.com/office/powerpoint/2010/main" val="16845058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E884116-F981-4543-BCC9-CD947B7CAA3F}"/>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D4D34D75-2D5E-40AC-8503-0CE7607C3DF8}"/>
              </a:ext>
            </a:extLst>
          </p:cNvPr>
          <p:cNvSpPr>
            <a:spLocks noGrp="1"/>
          </p:cNvSpPr>
          <p:nvPr>
            <p:ph idx="1"/>
          </p:nvPr>
        </p:nvSpPr>
        <p:spPr/>
        <p:txBody>
          <a:bodyPr/>
          <a:lstStyle/>
          <a:p>
            <a:r>
              <a:rPr lang="fr-FR" dirty="0"/>
              <a:t>Par exemple, avec une barrette de </a:t>
            </a:r>
            <a:r>
              <a:rPr lang="fr-FR" b="1" dirty="0"/>
              <a:t>DDR3 1600Mhz CAS 8</a:t>
            </a:r>
            <a:r>
              <a:rPr lang="fr-FR" dirty="0"/>
              <a:t>, ayant une fréquence effective de 800Mhz et un CAS de 8 , l'exécution du CAS correspond à 8 cycles d'horloge à 800Mhz, soit un centième de nanoseconde. </a:t>
            </a:r>
            <a:br>
              <a:rPr lang="fr-FR" dirty="0"/>
            </a:br>
            <a:r>
              <a:rPr lang="fr-FR" dirty="0"/>
              <a:t>Avec une barrette de </a:t>
            </a:r>
            <a:r>
              <a:rPr lang="fr-FR" b="1" dirty="0"/>
              <a:t>DDR3 2000Mhz CAS 10</a:t>
            </a:r>
            <a:r>
              <a:rPr lang="fr-FR" dirty="0"/>
              <a:t>, l'exécution du CAS correspond à 10 cycles d'horloge à 1Ghz, soit là aussi un centième de nanoseconde . </a:t>
            </a:r>
          </a:p>
          <a:p>
            <a:r>
              <a:rPr lang="fr-FR" dirty="0"/>
              <a:t>Elle donnera donc les mêmes performances que la DDR3 1600Mhz CAS 8, ne changeant ni la bande passante, ni la stabilité. </a:t>
            </a:r>
          </a:p>
          <a:p>
            <a:endParaRPr lang="fr-FR" dirty="0"/>
          </a:p>
        </p:txBody>
      </p:sp>
      <p:sp>
        <p:nvSpPr>
          <p:cNvPr id="4" name="Espace réservé du numéro de diapositive 3">
            <a:extLst>
              <a:ext uri="{FF2B5EF4-FFF2-40B4-BE49-F238E27FC236}">
                <a16:creationId xmlns:a16="http://schemas.microsoft.com/office/drawing/2014/main" id="{19621A33-F442-40B8-91AD-0E691D72DB8A}"/>
              </a:ext>
            </a:extLst>
          </p:cNvPr>
          <p:cNvSpPr>
            <a:spLocks noGrp="1"/>
          </p:cNvSpPr>
          <p:nvPr>
            <p:ph type="sldNum" sz="quarter" idx="12"/>
          </p:nvPr>
        </p:nvSpPr>
        <p:spPr/>
        <p:txBody>
          <a:bodyPr/>
          <a:lstStyle/>
          <a:p>
            <a:fld id="{3D8FCC80-B8C6-41B5-8B59-D370428BBA83}" type="slidenum">
              <a:rPr lang="fr-FR" smtClean="0"/>
              <a:t>22</a:t>
            </a:fld>
            <a:endParaRPr lang="fr-FR"/>
          </a:p>
        </p:txBody>
      </p:sp>
    </p:spTree>
    <p:extLst>
      <p:ext uri="{BB962C8B-B14F-4D97-AF65-F5344CB8AC3E}">
        <p14:creationId xmlns:p14="http://schemas.microsoft.com/office/powerpoint/2010/main" val="15076615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DE18E5-DE5F-4142-B2BB-4C783FB1CF9F}"/>
              </a:ext>
            </a:extLst>
          </p:cNvPr>
          <p:cNvSpPr>
            <a:spLocks noGrp="1"/>
          </p:cNvSpPr>
          <p:nvPr>
            <p:ph type="title"/>
          </p:nvPr>
        </p:nvSpPr>
        <p:spPr/>
        <p:txBody>
          <a:bodyPr/>
          <a:lstStyle/>
          <a:p>
            <a:endParaRPr lang="fr-FR"/>
          </a:p>
        </p:txBody>
      </p:sp>
      <p:pic>
        <p:nvPicPr>
          <p:cNvPr id="5" name="Espace réservé du contenu 4">
            <a:extLst>
              <a:ext uri="{FF2B5EF4-FFF2-40B4-BE49-F238E27FC236}">
                <a16:creationId xmlns:a16="http://schemas.microsoft.com/office/drawing/2014/main" id="{2E5AA14B-E7EE-45E5-BFFE-891FC7044F69}"/>
              </a:ext>
            </a:extLst>
          </p:cNvPr>
          <p:cNvPicPr>
            <a:picLocks noGrp="1" noChangeAspect="1"/>
          </p:cNvPicPr>
          <p:nvPr>
            <p:ph idx="1"/>
          </p:nvPr>
        </p:nvPicPr>
        <p:blipFill>
          <a:blip r:embed="rId2"/>
          <a:stretch>
            <a:fillRect/>
          </a:stretch>
        </p:blipFill>
        <p:spPr>
          <a:xfrm>
            <a:off x="1701153" y="2348880"/>
            <a:ext cx="6452247" cy="3331390"/>
          </a:xfrm>
          <a:prstGeom prst="rect">
            <a:avLst/>
          </a:prstGeom>
        </p:spPr>
      </p:pic>
      <p:sp>
        <p:nvSpPr>
          <p:cNvPr id="4" name="Espace réservé du numéro de diapositive 3">
            <a:extLst>
              <a:ext uri="{FF2B5EF4-FFF2-40B4-BE49-F238E27FC236}">
                <a16:creationId xmlns:a16="http://schemas.microsoft.com/office/drawing/2014/main" id="{42B94B81-9BF7-4B49-B06E-DFA45A0F0DFF}"/>
              </a:ext>
            </a:extLst>
          </p:cNvPr>
          <p:cNvSpPr>
            <a:spLocks noGrp="1"/>
          </p:cNvSpPr>
          <p:nvPr>
            <p:ph type="sldNum" sz="quarter" idx="12"/>
          </p:nvPr>
        </p:nvSpPr>
        <p:spPr/>
        <p:txBody>
          <a:bodyPr/>
          <a:lstStyle/>
          <a:p>
            <a:fld id="{3D8FCC80-B8C6-41B5-8B59-D370428BBA83}" type="slidenum">
              <a:rPr lang="fr-FR" smtClean="0"/>
              <a:t>23</a:t>
            </a:fld>
            <a:endParaRPr lang="fr-FR"/>
          </a:p>
        </p:txBody>
      </p:sp>
    </p:spTree>
    <p:extLst>
      <p:ext uri="{BB962C8B-B14F-4D97-AF65-F5344CB8AC3E}">
        <p14:creationId xmlns:p14="http://schemas.microsoft.com/office/powerpoint/2010/main" val="39196193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C02A9C-8149-4106-AFCA-A5D3BF8BE3D4}"/>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03C08806-0107-44B6-BE3E-18CEF0CBCC18}"/>
              </a:ext>
            </a:extLst>
          </p:cNvPr>
          <p:cNvSpPr>
            <a:spLocks noGrp="1"/>
          </p:cNvSpPr>
          <p:nvPr>
            <p:ph idx="1"/>
          </p:nvPr>
        </p:nvSpPr>
        <p:spPr/>
        <p:txBody>
          <a:bodyPr>
            <a:normAutofit/>
          </a:bodyPr>
          <a:lstStyle/>
          <a:p>
            <a:r>
              <a:rPr lang="fr-FR" dirty="0"/>
              <a:t>Quelques considérations supplémentaires :</a:t>
            </a:r>
          </a:p>
          <a:p>
            <a:r>
              <a:rPr lang="fr-FR" dirty="0"/>
              <a:t>Plus le processeur de l’ordinateur est performant, plus vous devez investir dans des mémoires performantes.</a:t>
            </a:r>
          </a:p>
          <a:p>
            <a:r>
              <a:rPr lang="fr-FR" dirty="0"/>
              <a:t>Investir dans une mémoire haute performance donne un gain performance peu intéressant au vu de l’investissement.</a:t>
            </a:r>
          </a:p>
          <a:p>
            <a:endParaRPr lang="fr-FR" dirty="0"/>
          </a:p>
          <a:p>
            <a:endParaRPr lang="fr-FR" dirty="0"/>
          </a:p>
        </p:txBody>
      </p:sp>
      <p:sp>
        <p:nvSpPr>
          <p:cNvPr id="4" name="Espace réservé du numéro de diapositive 3">
            <a:extLst>
              <a:ext uri="{FF2B5EF4-FFF2-40B4-BE49-F238E27FC236}">
                <a16:creationId xmlns:a16="http://schemas.microsoft.com/office/drawing/2014/main" id="{0B4BEBAA-2B67-45A9-B61F-E16FB04EE49A}"/>
              </a:ext>
            </a:extLst>
          </p:cNvPr>
          <p:cNvSpPr>
            <a:spLocks noGrp="1"/>
          </p:cNvSpPr>
          <p:nvPr>
            <p:ph type="sldNum" sz="quarter" idx="12"/>
          </p:nvPr>
        </p:nvSpPr>
        <p:spPr/>
        <p:txBody>
          <a:bodyPr/>
          <a:lstStyle/>
          <a:p>
            <a:fld id="{3D8FCC80-B8C6-41B5-8B59-D370428BBA83}" type="slidenum">
              <a:rPr lang="fr-FR" smtClean="0"/>
              <a:t>24</a:t>
            </a:fld>
            <a:endParaRPr lang="fr-FR"/>
          </a:p>
        </p:txBody>
      </p:sp>
    </p:spTree>
    <p:extLst>
      <p:ext uri="{BB962C8B-B14F-4D97-AF65-F5344CB8AC3E}">
        <p14:creationId xmlns:p14="http://schemas.microsoft.com/office/powerpoint/2010/main" val="9872793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750F3F6-9DF1-43D4-9D7A-77A6B540DB65}"/>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CBB43D84-A3AF-4729-97C3-829F84440187}"/>
              </a:ext>
            </a:extLst>
          </p:cNvPr>
          <p:cNvSpPr>
            <a:spLocks noGrp="1"/>
          </p:cNvSpPr>
          <p:nvPr>
            <p:ph idx="1"/>
          </p:nvPr>
        </p:nvSpPr>
        <p:spPr/>
        <p:txBody>
          <a:bodyPr/>
          <a:lstStyle/>
          <a:p>
            <a:r>
              <a:rPr lang="fr-FR" dirty="0"/>
              <a:t>Les jeux et les applications multimédias (ex. : montage vidéo) exigent des mémoires plus performantes par rapport à des applications classiques (bureautique, Internet).</a:t>
            </a:r>
          </a:p>
          <a:p>
            <a:r>
              <a:rPr lang="fr-FR" dirty="0"/>
              <a:t>Il est inutile d’acheter de la mémoire fonctionnant à des fréquences supérieures à celle du bus système (FSB) de votre processeur. Seuls les bricoleurs souhaitant "overclocker" leur processeur ont besoin de ce type de mémoire souvent coûteuse.</a:t>
            </a:r>
          </a:p>
          <a:p>
            <a:endParaRPr lang="fr-FR" dirty="0"/>
          </a:p>
        </p:txBody>
      </p:sp>
      <p:sp>
        <p:nvSpPr>
          <p:cNvPr id="4" name="Espace réservé du numéro de diapositive 3">
            <a:extLst>
              <a:ext uri="{FF2B5EF4-FFF2-40B4-BE49-F238E27FC236}">
                <a16:creationId xmlns:a16="http://schemas.microsoft.com/office/drawing/2014/main" id="{31FD8ABE-C669-4DC9-A1CA-D621C72E2BCE}"/>
              </a:ext>
            </a:extLst>
          </p:cNvPr>
          <p:cNvSpPr>
            <a:spLocks noGrp="1"/>
          </p:cNvSpPr>
          <p:nvPr>
            <p:ph type="sldNum" sz="quarter" idx="12"/>
          </p:nvPr>
        </p:nvSpPr>
        <p:spPr/>
        <p:txBody>
          <a:bodyPr/>
          <a:lstStyle/>
          <a:p>
            <a:fld id="{3D8FCC80-B8C6-41B5-8B59-D370428BBA83}" type="slidenum">
              <a:rPr lang="fr-FR" smtClean="0"/>
              <a:t>25</a:t>
            </a:fld>
            <a:endParaRPr lang="fr-FR"/>
          </a:p>
        </p:txBody>
      </p:sp>
    </p:spTree>
    <p:extLst>
      <p:ext uri="{BB962C8B-B14F-4D97-AF65-F5344CB8AC3E}">
        <p14:creationId xmlns:p14="http://schemas.microsoft.com/office/powerpoint/2010/main" val="31863403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A1A4E7-D3F2-4D3D-8FFD-F4F91B1F483B}"/>
              </a:ext>
            </a:extLst>
          </p:cNvPr>
          <p:cNvSpPr>
            <a:spLocks noGrp="1"/>
          </p:cNvSpPr>
          <p:nvPr>
            <p:ph type="title"/>
          </p:nvPr>
        </p:nvSpPr>
        <p:spPr/>
        <p:txBody>
          <a:bodyPr/>
          <a:lstStyle/>
          <a:p>
            <a:r>
              <a:rPr lang="fr-FR" dirty="0"/>
              <a:t>La technologie Dual Channel</a:t>
            </a:r>
          </a:p>
        </p:txBody>
      </p:sp>
      <p:sp>
        <p:nvSpPr>
          <p:cNvPr id="3" name="Espace réservé du contenu 2">
            <a:extLst>
              <a:ext uri="{FF2B5EF4-FFF2-40B4-BE49-F238E27FC236}">
                <a16:creationId xmlns:a16="http://schemas.microsoft.com/office/drawing/2014/main" id="{CBF443C7-178B-4508-84E1-14A19CAAC176}"/>
              </a:ext>
            </a:extLst>
          </p:cNvPr>
          <p:cNvSpPr>
            <a:spLocks noGrp="1"/>
          </p:cNvSpPr>
          <p:nvPr>
            <p:ph idx="1"/>
          </p:nvPr>
        </p:nvSpPr>
        <p:spPr/>
        <p:txBody>
          <a:bodyPr>
            <a:normAutofit/>
          </a:bodyPr>
          <a:lstStyle/>
          <a:p>
            <a:r>
              <a:rPr lang="fr-FR" dirty="0"/>
              <a:t>Les processeurs modernes ont des besoins très élevés en bande passante. </a:t>
            </a:r>
          </a:p>
          <a:p>
            <a:r>
              <a:rPr lang="fr-FR" dirty="0"/>
              <a:t>La technologie Dual Channel est une réponse à ces nouveaux besoins. </a:t>
            </a:r>
          </a:p>
          <a:p>
            <a:r>
              <a:rPr lang="fr-FR" dirty="0"/>
              <a:t>Le principe est d’associer deux canaux à deux barrettes de mémoire DDR pour doubler le débit entre la mémoire et le processeur. </a:t>
            </a:r>
          </a:p>
        </p:txBody>
      </p:sp>
      <p:sp>
        <p:nvSpPr>
          <p:cNvPr id="4" name="Espace réservé du numéro de diapositive 3">
            <a:extLst>
              <a:ext uri="{FF2B5EF4-FFF2-40B4-BE49-F238E27FC236}">
                <a16:creationId xmlns:a16="http://schemas.microsoft.com/office/drawing/2014/main" id="{71220A04-2F13-42C0-8E9E-F0F39FA3118B}"/>
              </a:ext>
            </a:extLst>
          </p:cNvPr>
          <p:cNvSpPr>
            <a:spLocks noGrp="1"/>
          </p:cNvSpPr>
          <p:nvPr>
            <p:ph type="sldNum" sz="quarter" idx="12"/>
          </p:nvPr>
        </p:nvSpPr>
        <p:spPr/>
        <p:txBody>
          <a:bodyPr/>
          <a:lstStyle/>
          <a:p>
            <a:fld id="{3D8FCC80-B8C6-41B5-8B59-D370428BBA83}" type="slidenum">
              <a:rPr lang="fr-FR" smtClean="0"/>
              <a:t>26</a:t>
            </a:fld>
            <a:endParaRPr lang="fr-FR"/>
          </a:p>
        </p:txBody>
      </p:sp>
    </p:spTree>
    <p:extLst>
      <p:ext uri="{BB962C8B-B14F-4D97-AF65-F5344CB8AC3E}">
        <p14:creationId xmlns:p14="http://schemas.microsoft.com/office/powerpoint/2010/main" val="3739752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324438-8253-4873-8403-C18D057ABD9B}"/>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2718E58A-FDD6-4235-B71A-38804DFC9C10}"/>
              </a:ext>
            </a:extLst>
          </p:cNvPr>
          <p:cNvSpPr>
            <a:spLocks noGrp="1"/>
          </p:cNvSpPr>
          <p:nvPr>
            <p:ph idx="1"/>
          </p:nvPr>
        </p:nvSpPr>
        <p:spPr/>
        <p:txBody>
          <a:bodyPr/>
          <a:lstStyle/>
          <a:p>
            <a:r>
              <a:rPr lang="fr-FR" dirty="0"/>
              <a:t>En pratique, pour bénéficier de cette technologie, il faut que votre carte mère et votre processeur la supportent et il faut installer deux barrettes de mémoire identiques dans les emplacements appropriés (même fréquence, capacité et idéalement de même marque). </a:t>
            </a:r>
          </a:p>
          <a:p>
            <a:r>
              <a:rPr lang="fr-FR" dirty="0"/>
              <a:t>Le gain de performance observé sur l’ensemble des mesures varie de 20 à 50 % sur les plateformes Intel et un peu moins sur les configurations AMD.</a:t>
            </a:r>
          </a:p>
          <a:p>
            <a:endParaRPr lang="fr-FR" dirty="0"/>
          </a:p>
        </p:txBody>
      </p:sp>
      <p:sp>
        <p:nvSpPr>
          <p:cNvPr id="4" name="Espace réservé du numéro de diapositive 3">
            <a:extLst>
              <a:ext uri="{FF2B5EF4-FFF2-40B4-BE49-F238E27FC236}">
                <a16:creationId xmlns:a16="http://schemas.microsoft.com/office/drawing/2014/main" id="{0988D99A-BA1C-4FBE-9D6D-FCEAB62A7D27}"/>
              </a:ext>
            </a:extLst>
          </p:cNvPr>
          <p:cNvSpPr>
            <a:spLocks noGrp="1"/>
          </p:cNvSpPr>
          <p:nvPr>
            <p:ph type="sldNum" sz="quarter" idx="12"/>
          </p:nvPr>
        </p:nvSpPr>
        <p:spPr/>
        <p:txBody>
          <a:bodyPr/>
          <a:lstStyle/>
          <a:p>
            <a:fld id="{3D8FCC80-B8C6-41B5-8B59-D370428BBA83}" type="slidenum">
              <a:rPr lang="fr-FR" smtClean="0"/>
              <a:t>27</a:t>
            </a:fld>
            <a:endParaRPr lang="fr-FR"/>
          </a:p>
        </p:txBody>
      </p:sp>
    </p:spTree>
    <p:extLst>
      <p:ext uri="{BB962C8B-B14F-4D97-AF65-F5344CB8AC3E}">
        <p14:creationId xmlns:p14="http://schemas.microsoft.com/office/powerpoint/2010/main" val="31839692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8E82CA1-D40F-4350-9509-EB21F3F48CDD}"/>
              </a:ext>
            </a:extLst>
          </p:cNvPr>
          <p:cNvSpPr>
            <a:spLocks noGrp="1"/>
          </p:cNvSpPr>
          <p:nvPr>
            <p:ph type="title"/>
          </p:nvPr>
        </p:nvSpPr>
        <p:spPr/>
        <p:txBody>
          <a:bodyPr/>
          <a:lstStyle/>
          <a:p>
            <a:endParaRPr lang="fr-FR"/>
          </a:p>
        </p:txBody>
      </p:sp>
      <p:pic>
        <p:nvPicPr>
          <p:cNvPr id="5" name="Espace réservé du contenu 4">
            <a:extLst>
              <a:ext uri="{FF2B5EF4-FFF2-40B4-BE49-F238E27FC236}">
                <a16:creationId xmlns:a16="http://schemas.microsoft.com/office/drawing/2014/main" id="{A7A17E1F-3D7A-4F48-9098-2E1B8EEBC34C}"/>
              </a:ext>
            </a:extLst>
          </p:cNvPr>
          <p:cNvPicPr>
            <a:picLocks noGrp="1" noChangeAspect="1"/>
          </p:cNvPicPr>
          <p:nvPr>
            <p:ph idx="1"/>
          </p:nvPr>
        </p:nvPicPr>
        <p:blipFill>
          <a:blip r:embed="rId2"/>
          <a:stretch>
            <a:fillRect/>
          </a:stretch>
        </p:blipFill>
        <p:spPr>
          <a:xfrm>
            <a:off x="1714500" y="1895475"/>
            <a:ext cx="5715000" cy="4286250"/>
          </a:xfrm>
          <a:prstGeom prst="rect">
            <a:avLst/>
          </a:prstGeom>
        </p:spPr>
      </p:pic>
      <p:sp>
        <p:nvSpPr>
          <p:cNvPr id="4" name="Espace réservé du numéro de diapositive 3">
            <a:extLst>
              <a:ext uri="{FF2B5EF4-FFF2-40B4-BE49-F238E27FC236}">
                <a16:creationId xmlns:a16="http://schemas.microsoft.com/office/drawing/2014/main" id="{A54940DA-E0FF-428A-8BAD-411393374F2C}"/>
              </a:ext>
            </a:extLst>
          </p:cNvPr>
          <p:cNvSpPr>
            <a:spLocks noGrp="1"/>
          </p:cNvSpPr>
          <p:nvPr>
            <p:ph type="sldNum" sz="quarter" idx="12"/>
          </p:nvPr>
        </p:nvSpPr>
        <p:spPr/>
        <p:txBody>
          <a:bodyPr/>
          <a:lstStyle/>
          <a:p>
            <a:fld id="{3D8FCC80-B8C6-41B5-8B59-D370428BBA83}" type="slidenum">
              <a:rPr lang="fr-FR" smtClean="0"/>
              <a:t>28</a:t>
            </a:fld>
            <a:endParaRPr lang="fr-FR"/>
          </a:p>
        </p:txBody>
      </p:sp>
    </p:spTree>
    <p:extLst>
      <p:ext uri="{BB962C8B-B14F-4D97-AF65-F5344CB8AC3E}">
        <p14:creationId xmlns:p14="http://schemas.microsoft.com/office/powerpoint/2010/main" val="22283071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AE68666-12F6-48C5-8EFA-14EA985D5031}"/>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2355E81F-4B10-458E-9736-D3CF99EFA5A4}"/>
              </a:ext>
            </a:extLst>
          </p:cNvPr>
          <p:cNvSpPr>
            <a:spLocks noGrp="1"/>
          </p:cNvSpPr>
          <p:nvPr>
            <p:ph idx="1"/>
          </p:nvPr>
        </p:nvSpPr>
        <p:spPr/>
        <p:txBody>
          <a:bodyPr/>
          <a:lstStyle/>
          <a:p>
            <a:r>
              <a:rPr lang="fr-FR" dirty="0"/>
              <a:t>Malheureusement, le système de couleur des emplacements mémoires n’est pas normalisé.</a:t>
            </a:r>
          </a:p>
          <a:p>
            <a:r>
              <a:rPr lang="fr-FR" dirty="0"/>
              <a:t>Cependant, sur les cartes mères plus récentes il semble que les couleurs soient souvent identiques selon la fréquence max et le type de mémoire, la meilleure solution consiste à consulter le manuel de la carte mère.</a:t>
            </a:r>
          </a:p>
        </p:txBody>
      </p:sp>
      <p:sp>
        <p:nvSpPr>
          <p:cNvPr id="4" name="Espace réservé du numéro de diapositive 3">
            <a:extLst>
              <a:ext uri="{FF2B5EF4-FFF2-40B4-BE49-F238E27FC236}">
                <a16:creationId xmlns:a16="http://schemas.microsoft.com/office/drawing/2014/main" id="{15CA2D04-35D6-4B9C-BAD1-3BC44BEADF4E}"/>
              </a:ext>
            </a:extLst>
          </p:cNvPr>
          <p:cNvSpPr>
            <a:spLocks noGrp="1"/>
          </p:cNvSpPr>
          <p:nvPr>
            <p:ph type="sldNum" sz="quarter" idx="12"/>
          </p:nvPr>
        </p:nvSpPr>
        <p:spPr/>
        <p:txBody>
          <a:bodyPr/>
          <a:lstStyle/>
          <a:p>
            <a:fld id="{3D8FCC80-B8C6-41B5-8B59-D370428BBA83}" type="slidenum">
              <a:rPr lang="fr-FR" smtClean="0"/>
              <a:t>29</a:t>
            </a:fld>
            <a:endParaRPr lang="fr-FR"/>
          </a:p>
        </p:txBody>
      </p:sp>
    </p:spTree>
    <p:extLst>
      <p:ext uri="{BB962C8B-B14F-4D97-AF65-F5344CB8AC3E}">
        <p14:creationId xmlns:p14="http://schemas.microsoft.com/office/powerpoint/2010/main" val="3616430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8A9AF69-E612-43CF-BAF8-EC52D857CFF3}"/>
              </a:ext>
            </a:extLst>
          </p:cNvPr>
          <p:cNvSpPr>
            <a:spLocks noGrp="1"/>
          </p:cNvSpPr>
          <p:nvPr>
            <p:ph type="title"/>
          </p:nvPr>
        </p:nvSpPr>
        <p:spPr/>
        <p:txBody>
          <a:bodyPr/>
          <a:lstStyle/>
          <a:p>
            <a:endParaRPr lang="fr-FR"/>
          </a:p>
        </p:txBody>
      </p:sp>
      <p:pic>
        <p:nvPicPr>
          <p:cNvPr id="5" name="Espace réservé du contenu 4">
            <a:extLst>
              <a:ext uri="{FF2B5EF4-FFF2-40B4-BE49-F238E27FC236}">
                <a16:creationId xmlns:a16="http://schemas.microsoft.com/office/drawing/2014/main" id="{26E1B34D-513C-4FEA-8A3C-9DED89C49E6F}"/>
              </a:ext>
            </a:extLst>
          </p:cNvPr>
          <p:cNvPicPr>
            <a:picLocks noGrp="1" noChangeAspect="1"/>
          </p:cNvPicPr>
          <p:nvPr>
            <p:ph idx="1"/>
          </p:nvPr>
        </p:nvPicPr>
        <p:blipFill>
          <a:blip r:embed="rId2"/>
          <a:stretch>
            <a:fillRect/>
          </a:stretch>
        </p:blipFill>
        <p:spPr>
          <a:xfrm>
            <a:off x="509587" y="1952625"/>
            <a:ext cx="8124825" cy="4171950"/>
          </a:xfrm>
          <a:prstGeom prst="rect">
            <a:avLst/>
          </a:prstGeom>
        </p:spPr>
      </p:pic>
      <p:sp>
        <p:nvSpPr>
          <p:cNvPr id="4" name="Espace réservé du numéro de diapositive 3">
            <a:extLst>
              <a:ext uri="{FF2B5EF4-FFF2-40B4-BE49-F238E27FC236}">
                <a16:creationId xmlns:a16="http://schemas.microsoft.com/office/drawing/2014/main" id="{69ED92F8-678F-479B-85DB-CEE024F47726}"/>
              </a:ext>
            </a:extLst>
          </p:cNvPr>
          <p:cNvSpPr>
            <a:spLocks noGrp="1"/>
          </p:cNvSpPr>
          <p:nvPr>
            <p:ph type="sldNum" sz="quarter" idx="12"/>
          </p:nvPr>
        </p:nvSpPr>
        <p:spPr/>
        <p:txBody>
          <a:bodyPr/>
          <a:lstStyle/>
          <a:p>
            <a:fld id="{3D8FCC80-B8C6-41B5-8B59-D370428BBA83}" type="slidenum">
              <a:rPr lang="fr-FR" smtClean="0"/>
              <a:t>3</a:t>
            </a:fld>
            <a:endParaRPr lang="fr-FR"/>
          </a:p>
        </p:txBody>
      </p:sp>
    </p:spTree>
    <p:extLst>
      <p:ext uri="{BB962C8B-B14F-4D97-AF65-F5344CB8AC3E}">
        <p14:creationId xmlns:p14="http://schemas.microsoft.com/office/powerpoint/2010/main" val="20912629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7CC095-8338-4160-8793-B6550B00FBA8}"/>
              </a:ext>
            </a:extLst>
          </p:cNvPr>
          <p:cNvSpPr>
            <a:spLocks noGrp="1"/>
          </p:cNvSpPr>
          <p:nvPr>
            <p:ph type="title"/>
          </p:nvPr>
        </p:nvSpPr>
        <p:spPr/>
        <p:txBody>
          <a:bodyPr/>
          <a:lstStyle/>
          <a:p>
            <a:endParaRPr lang="fr-FR"/>
          </a:p>
        </p:txBody>
      </p:sp>
      <p:pic>
        <p:nvPicPr>
          <p:cNvPr id="5" name="Espace réservé du contenu 4">
            <a:extLst>
              <a:ext uri="{FF2B5EF4-FFF2-40B4-BE49-F238E27FC236}">
                <a16:creationId xmlns:a16="http://schemas.microsoft.com/office/drawing/2014/main" id="{30125481-39A6-4B80-984B-1E607D1688C3}"/>
              </a:ext>
            </a:extLst>
          </p:cNvPr>
          <p:cNvPicPr>
            <a:picLocks noGrp="1" noChangeAspect="1"/>
          </p:cNvPicPr>
          <p:nvPr>
            <p:ph idx="1"/>
          </p:nvPr>
        </p:nvPicPr>
        <p:blipFill>
          <a:blip r:embed="rId2"/>
          <a:stretch>
            <a:fillRect/>
          </a:stretch>
        </p:blipFill>
        <p:spPr>
          <a:xfrm>
            <a:off x="2133600" y="1600200"/>
            <a:ext cx="4876800" cy="4876800"/>
          </a:xfrm>
          <a:prstGeom prst="rect">
            <a:avLst/>
          </a:prstGeom>
        </p:spPr>
      </p:pic>
      <p:sp>
        <p:nvSpPr>
          <p:cNvPr id="4" name="Espace réservé du numéro de diapositive 3">
            <a:extLst>
              <a:ext uri="{FF2B5EF4-FFF2-40B4-BE49-F238E27FC236}">
                <a16:creationId xmlns:a16="http://schemas.microsoft.com/office/drawing/2014/main" id="{096C9707-07D1-4FBF-B697-B002E54620B6}"/>
              </a:ext>
            </a:extLst>
          </p:cNvPr>
          <p:cNvSpPr>
            <a:spLocks noGrp="1"/>
          </p:cNvSpPr>
          <p:nvPr>
            <p:ph type="sldNum" sz="quarter" idx="12"/>
          </p:nvPr>
        </p:nvSpPr>
        <p:spPr/>
        <p:txBody>
          <a:bodyPr/>
          <a:lstStyle/>
          <a:p>
            <a:fld id="{3D8FCC80-B8C6-41B5-8B59-D370428BBA83}" type="slidenum">
              <a:rPr lang="fr-FR" smtClean="0"/>
              <a:t>30</a:t>
            </a:fld>
            <a:endParaRPr lang="fr-FR"/>
          </a:p>
        </p:txBody>
      </p:sp>
    </p:spTree>
    <p:extLst>
      <p:ext uri="{BB962C8B-B14F-4D97-AF65-F5344CB8AC3E}">
        <p14:creationId xmlns:p14="http://schemas.microsoft.com/office/powerpoint/2010/main" val="6922003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C8EE656-5C8D-4926-B108-BFDEE7B8095D}"/>
              </a:ext>
            </a:extLst>
          </p:cNvPr>
          <p:cNvSpPr>
            <a:spLocks noGrp="1"/>
          </p:cNvSpPr>
          <p:nvPr>
            <p:ph type="title"/>
          </p:nvPr>
        </p:nvSpPr>
        <p:spPr/>
        <p:txBody>
          <a:bodyPr/>
          <a:lstStyle/>
          <a:p>
            <a:r>
              <a:rPr lang="fr-FR" dirty="0"/>
              <a:t>Les RAM à dissipateurs</a:t>
            </a:r>
          </a:p>
        </p:txBody>
      </p:sp>
      <p:sp>
        <p:nvSpPr>
          <p:cNvPr id="3" name="Espace réservé du contenu 2">
            <a:extLst>
              <a:ext uri="{FF2B5EF4-FFF2-40B4-BE49-F238E27FC236}">
                <a16:creationId xmlns:a16="http://schemas.microsoft.com/office/drawing/2014/main" id="{EB3618E0-2F41-4C92-91C2-5C7ACCF83703}"/>
              </a:ext>
            </a:extLst>
          </p:cNvPr>
          <p:cNvSpPr>
            <a:spLocks noGrp="1"/>
          </p:cNvSpPr>
          <p:nvPr>
            <p:ph idx="1"/>
          </p:nvPr>
        </p:nvSpPr>
        <p:spPr/>
        <p:txBody>
          <a:bodyPr/>
          <a:lstStyle/>
          <a:p>
            <a:r>
              <a:rPr lang="fr-FR" dirty="0"/>
              <a:t>Il est de plus en plus difficile de trouver de la RAM sans dissipateur ou radiateur.</a:t>
            </a:r>
          </a:p>
          <a:p>
            <a:r>
              <a:rPr lang="fr-FR" dirty="0"/>
              <a:t>Une généralisation qui n’apporte pourtant pas tant que ça en matière de gestion de la température, la RAM en elle-même chauffant très peu. </a:t>
            </a:r>
          </a:p>
          <a:p>
            <a:r>
              <a:rPr lang="fr-FR" dirty="0"/>
              <a:t>les systèmes de refroidissement des constructeurs fonctionnent bien mais il s’agit plus de gains esthétiques que de performances si ce n’est pour ceux qui overclockent, et donc montent la température de leur RAM. </a:t>
            </a:r>
          </a:p>
        </p:txBody>
      </p:sp>
      <p:sp>
        <p:nvSpPr>
          <p:cNvPr id="4" name="Espace réservé du numéro de diapositive 3">
            <a:extLst>
              <a:ext uri="{FF2B5EF4-FFF2-40B4-BE49-F238E27FC236}">
                <a16:creationId xmlns:a16="http://schemas.microsoft.com/office/drawing/2014/main" id="{C617941F-1E02-4D63-A535-63C6474C20B3}"/>
              </a:ext>
            </a:extLst>
          </p:cNvPr>
          <p:cNvSpPr>
            <a:spLocks noGrp="1"/>
          </p:cNvSpPr>
          <p:nvPr>
            <p:ph type="sldNum" sz="quarter" idx="12"/>
          </p:nvPr>
        </p:nvSpPr>
        <p:spPr/>
        <p:txBody>
          <a:bodyPr/>
          <a:lstStyle/>
          <a:p>
            <a:fld id="{3D8FCC80-B8C6-41B5-8B59-D370428BBA83}" type="slidenum">
              <a:rPr lang="fr-FR" smtClean="0"/>
              <a:t>31</a:t>
            </a:fld>
            <a:endParaRPr lang="fr-FR"/>
          </a:p>
        </p:txBody>
      </p:sp>
    </p:spTree>
    <p:extLst>
      <p:ext uri="{BB962C8B-B14F-4D97-AF65-F5344CB8AC3E}">
        <p14:creationId xmlns:p14="http://schemas.microsoft.com/office/powerpoint/2010/main" val="40036718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A1836E-A2E2-4BAE-ABBC-63E77F80A260}"/>
              </a:ext>
            </a:extLst>
          </p:cNvPr>
          <p:cNvSpPr>
            <a:spLocks noGrp="1"/>
          </p:cNvSpPr>
          <p:nvPr>
            <p:ph type="title"/>
          </p:nvPr>
        </p:nvSpPr>
        <p:spPr/>
        <p:txBody>
          <a:bodyPr/>
          <a:lstStyle/>
          <a:p>
            <a:endParaRPr lang="fr-FR"/>
          </a:p>
        </p:txBody>
      </p:sp>
      <p:pic>
        <p:nvPicPr>
          <p:cNvPr id="5" name="Espace réservé du contenu 4">
            <a:extLst>
              <a:ext uri="{FF2B5EF4-FFF2-40B4-BE49-F238E27FC236}">
                <a16:creationId xmlns:a16="http://schemas.microsoft.com/office/drawing/2014/main" id="{DE223E90-D799-4FED-BD18-4D3104F67224}"/>
              </a:ext>
            </a:extLst>
          </p:cNvPr>
          <p:cNvPicPr>
            <a:picLocks noGrp="1" noChangeAspect="1"/>
          </p:cNvPicPr>
          <p:nvPr>
            <p:ph idx="1"/>
          </p:nvPr>
        </p:nvPicPr>
        <p:blipFill>
          <a:blip r:embed="rId2"/>
          <a:stretch>
            <a:fillRect/>
          </a:stretch>
        </p:blipFill>
        <p:spPr>
          <a:xfrm>
            <a:off x="1320800" y="1600200"/>
            <a:ext cx="6502400" cy="4876800"/>
          </a:xfrm>
          <a:prstGeom prst="rect">
            <a:avLst/>
          </a:prstGeom>
        </p:spPr>
      </p:pic>
      <p:sp>
        <p:nvSpPr>
          <p:cNvPr id="4" name="Espace réservé du numéro de diapositive 3">
            <a:extLst>
              <a:ext uri="{FF2B5EF4-FFF2-40B4-BE49-F238E27FC236}">
                <a16:creationId xmlns:a16="http://schemas.microsoft.com/office/drawing/2014/main" id="{AE42B462-3978-445B-B3B9-9CBCF6C48D25}"/>
              </a:ext>
            </a:extLst>
          </p:cNvPr>
          <p:cNvSpPr>
            <a:spLocks noGrp="1"/>
          </p:cNvSpPr>
          <p:nvPr>
            <p:ph type="sldNum" sz="quarter" idx="12"/>
          </p:nvPr>
        </p:nvSpPr>
        <p:spPr/>
        <p:txBody>
          <a:bodyPr/>
          <a:lstStyle/>
          <a:p>
            <a:fld id="{3D8FCC80-B8C6-41B5-8B59-D370428BBA83}" type="slidenum">
              <a:rPr lang="fr-FR" smtClean="0"/>
              <a:t>32</a:t>
            </a:fld>
            <a:endParaRPr lang="fr-FR"/>
          </a:p>
        </p:txBody>
      </p:sp>
    </p:spTree>
    <p:extLst>
      <p:ext uri="{BB962C8B-B14F-4D97-AF65-F5344CB8AC3E}">
        <p14:creationId xmlns:p14="http://schemas.microsoft.com/office/powerpoint/2010/main" val="7370688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38ECD89-8744-4C9B-A114-09E178F242F4}"/>
              </a:ext>
            </a:extLst>
          </p:cNvPr>
          <p:cNvSpPr>
            <a:spLocks noGrp="1"/>
          </p:cNvSpPr>
          <p:nvPr>
            <p:ph type="title"/>
          </p:nvPr>
        </p:nvSpPr>
        <p:spPr/>
        <p:txBody>
          <a:bodyPr/>
          <a:lstStyle/>
          <a:p>
            <a:r>
              <a:rPr lang="fr-FR" dirty="0"/>
              <a:t>Qu’est-ce que la Mémoire ECC ?</a:t>
            </a:r>
          </a:p>
        </p:txBody>
      </p:sp>
      <p:sp>
        <p:nvSpPr>
          <p:cNvPr id="3" name="Espace réservé du contenu 2">
            <a:extLst>
              <a:ext uri="{FF2B5EF4-FFF2-40B4-BE49-F238E27FC236}">
                <a16:creationId xmlns:a16="http://schemas.microsoft.com/office/drawing/2014/main" id="{259DE985-FB6E-4DBD-9727-83AB6D4A3249}"/>
              </a:ext>
            </a:extLst>
          </p:cNvPr>
          <p:cNvSpPr>
            <a:spLocks noGrp="1"/>
          </p:cNvSpPr>
          <p:nvPr>
            <p:ph idx="1"/>
          </p:nvPr>
        </p:nvSpPr>
        <p:spPr/>
        <p:txBody>
          <a:bodyPr/>
          <a:lstStyle/>
          <a:p>
            <a:r>
              <a:rPr lang="fr-FR" dirty="0"/>
              <a:t>Certains modèles s’affichent avec la mention ECC, qui signifie </a:t>
            </a:r>
            <a:r>
              <a:rPr lang="fr-FR" b="1" dirty="0" err="1"/>
              <a:t>Error</a:t>
            </a:r>
            <a:r>
              <a:rPr lang="fr-FR" b="1" dirty="0"/>
              <a:t> Correction Coding</a:t>
            </a:r>
            <a:r>
              <a:rPr lang="fr-FR" dirty="0"/>
              <a:t>. </a:t>
            </a:r>
          </a:p>
          <a:p>
            <a:r>
              <a:rPr lang="fr-FR" dirty="0"/>
              <a:t>Derrière cet acronyme se cache la capacité à détecter et à corriger à la volée des erreurs d’écriture/lecture.</a:t>
            </a:r>
          </a:p>
          <a:p>
            <a:r>
              <a:rPr lang="fr-FR" dirty="0"/>
              <a:t>C’est une caractéristique indispensable pour les serveurs par exemple ou pour les machines de calcul.</a:t>
            </a:r>
          </a:p>
        </p:txBody>
      </p:sp>
      <p:sp>
        <p:nvSpPr>
          <p:cNvPr id="4" name="Espace réservé du numéro de diapositive 3">
            <a:extLst>
              <a:ext uri="{FF2B5EF4-FFF2-40B4-BE49-F238E27FC236}">
                <a16:creationId xmlns:a16="http://schemas.microsoft.com/office/drawing/2014/main" id="{4030E1FA-445D-4E24-A319-864442DEB16B}"/>
              </a:ext>
            </a:extLst>
          </p:cNvPr>
          <p:cNvSpPr>
            <a:spLocks noGrp="1"/>
          </p:cNvSpPr>
          <p:nvPr>
            <p:ph type="sldNum" sz="quarter" idx="12"/>
          </p:nvPr>
        </p:nvSpPr>
        <p:spPr/>
        <p:txBody>
          <a:bodyPr/>
          <a:lstStyle/>
          <a:p>
            <a:fld id="{3D8FCC80-B8C6-41B5-8B59-D370428BBA83}" type="slidenum">
              <a:rPr lang="fr-FR" smtClean="0"/>
              <a:t>33</a:t>
            </a:fld>
            <a:endParaRPr lang="fr-FR"/>
          </a:p>
        </p:txBody>
      </p:sp>
    </p:spTree>
    <p:extLst>
      <p:ext uri="{BB962C8B-B14F-4D97-AF65-F5344CB8AC3E}">
        <p14:creationId xmlns:p14="http://schemas.microsoft.com/office/powerpoint/2010/main" val="38502574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EFAF06-9924-484C-A69F-15817BAF6EBF}"/>
              </a:ext>
            </a:extLst>
          </p:cNvPr>
          <p:cNvSpPr>
            <a:spLocks noGrp="1"/>
          </p:cNvSpPr>
          <p:nvPr>
            <p:ph type="title"/>
          </p:nvPr>
        </p:nvSpPr>
        <p:spPr/>
        <p:txBody>
          <a:bodyPr/>
          <a:lstStyle/>
          <a:p>
            <a:r>
              <a:rPr lang="fr-FR" dirty="0"/>
              <a:t>Portable</a:t>
            </a:r>
          </a:p>
        </p:txBody>
      </p:sp>
      <p:sp>
        <p:nvSpPr>
          <p:cNvPr id="3" name="Espace réservé du contenu 2">
            <a:extLst>
              <a:ext uri="{FF2B5EF4-FFF2-40B4-BE49-F238E27FC236}">
                <a16:creationId xmlns:a16="http://schemas.microsoft.com/office/drawing/2014/main" id="{7EAD8FDD-5282-4EAC-B5F1-5F11EB6BE96D}"/>
              </a:ext>
            </a:extLst>
          </p:cNvPr>
          <p:cNvSpPr>
            <a:spLocks noGrp="1"/>
          </p:cNvSpPr>
          <p:nvPr>
            <p:ph idx="1"/>
          </p:nvPr>
        </p:nvSpPr>
        <p:spPr/>
        <p:txBody>
          <a:bodyPr/>
          <a:lstStyle/>
          <a:p>
            <a:r>
              <a:rPr lang="fr-FR" dirty="0"/>
              <a:t>Techniquement, comme sur un PC fixe, cela peut se changer à condition que les barrettes ne soient pas soudées à la carte mère. Il faudra alors choisir de la RAM dite SO-DIMM. </a:t>
            </a:r>
          </a:p>
        </p:txBody>
      </p:sp>
      <p:sp>
        <p:nvSpPr>
          <p:cNvPr id="4" name="Espace réservé du numéro de diapositive 3">
            <a:extLst>
              <a:ext uri="{FF2B5EF4-FFF2-40B4-BE49-F238E27FC236}">
                <a16:creationId xmlns:a16="http://schemas.microsoft.com/office/drawing/2014/main" id="{B9C7CC97-5C1D-4418-A002-CEDAC4322964}"/>
              </a:ext>
            </a:extLst>
          </p:cNvPr>
          <p:cNvSpPr>
            <a:spLocks noGrp="1"/>
          </p:cNvSpPr>
          <p:nvPr>
            <p:ph type="sldNum" sz="quarter" idx="12"/>
          </p:nvPr>
        </p:nvSpPr>
        <p:spPr/>
        <p:txBody>
          <a:bodyPr/>
          <a:lstStyle/>
          <a:p>
            <a:fld id="{3D8FCC80-B8C6-41B5-8B59-D370428BBA83}" type="slidenum">
              <a:rPr lang="fr-FR" smtClean="0"/>
              <a:t>34</a:t>
            </a:fld>
            <a:endParaRPr lang="fr-FR"/>
          </a:p>
        </p:txBody>
      </p:sp>
      <p:pic>
        <p:nvPicPr>
          <p:cNvPr id="5" name="Image 4">
            <a:extLst>
              <a:ext uri="{FF2B5EF4-FFF2-40B4-BE49-F238E27FC236}">
                <a16:creationId xmlns:a16="http://schemas.microsoft.com/office/drawing/2014/main" id="{9DCD4915-D9B3-4B24-80EF-D287C1D77DDE}"/>
              </a:ext>
            </a:extLst>
          </p:cNvPr>
          <p:cNvPicPr>
            <a:picLocks noChangeAspect="1"/>
          </p:cNvPicPr>
          <p:nvPr/>
        </p:nvPicPr>
        <p:blipFill>
          <a:blip r:embed="rId2"/>
          <a:stretch>
            <a:fillRect/>
          </a:stretch>
        </p:blipFill>
        <p:spPr>
          <a:xfrm>
            <a:off x="3995936" y="3140968"/>
            <a:ext cx="3051423" cy="3051423"/>
          </a:xfrm>
          <a:prstGeom prst="rect">
            <a:avLst/>
          </a:prstGeom>
        </p:spPr>
      </p:pic>
    </p:spTree>
    <p:extLst>
      <p:ext uri="{BB962C8B-B14F-4D97-AF65-F5344CB8AC3E}">
        <p14:creationId xmlns:p14="http://schemas.microsoft.com/office/powerpoint/2010/main" val="1972040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3E3995-775D-4DAF-B5D8-4DE378100A1D}"/>
              </a:ext>
            </a:extLst>
          </p:cNvPr>
          <p:cNvSpPr>
            <a:spLocks noGrp="1"/>
          </p:cNvSpPr>
          <p:nvPr>
            <p:ph type="title"/>
          </p:nvPr>
        </p:nvSpPr>
        <p:spPr/>
        <p:txBody>
          <a:bodyPr/>
          <a:lstStyle/>
          <a:p>
            <a:r>
              <a:rPr lang="fr-FR" dirty="0"/>
              <a:t>TP</a:t>
            </a:r>
          </a:p>
        </p:txBody>
      </p:sp>
      <p:sp>
        <p:nvSpPr>
          <p:cNvPr id="3" name="Espace réservé du texte 2">
            <a:extLst>
              <a:ext uri="{FF2B5EF4-FFF2-40B4-BE49-F238E27FC236}">
                <a16:creationId xmlns:a16="http://schemas.microsoft.com/office/drawing/2014/main" id="{CE00233E-57A9-46E0-87AF-41DA3B1DBEAD}"/>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EBE66DA6-2EA9-4757-8FCF-8B3DF9B977FA}"/>
              </a:ext>
            </a:extLst>
          </p:cNvPr>
          <p:cNvSpPr>
            <a:spLocks noGrp="1"/>
          </p:cNvSpPr>
          <p:nvPr>
            <p:ph type="sldNum" sz="quarter" idx="12"/>
          </p:nvPr>
        </p:nvSpPr>
        <p:spPr/>
        <p:txBody>
          <a:bodyPr/>
          <a:lstStyle/>
          <a:p>
            <a:fld id="{3D8FCC80-B8C6-41B5-8B59-D370428BBA83}" type="slidenum">
              <a:rPr lang="fr-FR" smtClean="0"/>
              <a:t>35</a:t>
            </a:fld>
            <a:endParaRPr lang="fr-FR"/>
          </a:p>
        </p:txBody>
      </p:sp>
    </p:spTree>
    <p:extLst>
      <p:ext uri="{BB962C8B-B14F-4D97-AF65-F5344CB8AC3E}">
        <p14:creationId xmlns:p14="http://schemas.microsoft.com/office/powerpoint/2010/main" val="42170041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AD8CA02-2979-48FC-A0CF-77CF29160E63}"/>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4F2D0F4C-2842-4907-8DB0-048413A1AF3E}"/>
              </a:ext>
            </a:extLst>
          </p:cNvPr>
          <p:cNvSpPr>
            <a:spLocks noGrp="1"/>
          </p:cNvSpPr>
          <p:nvPr>
            <p:ph idx="1"/>
          </p:nvPr>
        </p:nvSpPr>
        <p:spPr/>
        <p:txBody>
          <a:bodyPr/>
          <a:lstStyle/>
          <a:p>
            <a:r>
              <a:rPr lang="fr-FR" dirty="0"/>
              <a:t>Consultez la documentation de la carte mère choisie pour connaître le type de mémoires supportées.</a:t>
            </a:r>
          </a:p>
          <a:p>
            <a:r>
              <a:rPr lang="fr-FR" dirty="0"/>
              <a:t>Possibilité de dual </a:t>
            </a:r>
            <a:r>
              <a:rPr lang="fr-FR" dirty="0" err="1"/>
              <a:t>channel</a:t>
            </a:r>
            <a:endParaRPr lang="fr-FR" dirty="0"/>
          </a:p>
          <a:p>
            <a:r>
              <a:rPr lang="fr-FR" dirty="0"/>
              <a:t>Capacité maximum en terme de fréquence et de capacité</a:t>
            </a:r>
          </a:p>
          <a:p>
            <a:endParaRPr lang="fr-FR" dirty="0"/>
          </a:p>
        </p:txBody>
      </p:sp>
      <p:sp>
        <p:nvSpPr>
          <p:cNvPr id="4" name="Espace réservé du numéro de diapositive 3">
            <a:extLst>
              <a:ext uri="{FF2B5EF4-FFF2-40B4-BE49-F238E27FC236}">
                <a16:creationId xmlns:a16="http://schemas.microsoft.com/office/drawing/2014/main" id="{7703E78A-6B2B-4A75-8D33-4C42DDD1F9FB}"/>
              </a:ext>
            </a:extLst>
          </p:cNvPr>
          <p:cNvSpPr>
            <a:spLocks noGrp="1"/>
          </p:cNvSpPr>
          <p:nvPr>
            <p:ph type="sldNum" sz="quarter" idx="12"/>
          </p:nvPr>
        </p:nvSpPr>
        <p:spPr/>
        <p:txBody>
          <a:bodyPr/>
          <a:lstStyle/>
          <a:p>
            <a:fld id="{3D8FCC80-B8C6-41B5-8B59-D370428BBA83}" type="slidenum">
              <a:rPr lang="fr-FR" smtClean="0"/>
              <a:t>36</a:t>
            </a:fld>
            <a:endParaRPr lang="fr-FR"/>
          </a:p>
        </p:txBody>
      </p:sp>
    </p:spTree>
    <p:extLst>
      <p:ext uri="{BB962C8B-B14F-4D97-AF65-F5344CB8AC3E}">
        <p14:creationId xmlns:p14="http://schemas.microsoft.com/office/powerpoint/2010/main" val="113034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3AD443-DED4-41E2-A9E1-7A7EC8C97C0C}"/>
              </a:ext>
            </a:extLst>
          </p:cNvPr>
          <p:cNvSpPr>
            <a:spLocks noGrp="1"/>
          </p:cNvSpPr>
          <p:nvPr>
            <p:ph type="title"/>
          </p:nvPr>
        </p:nvSpPr>
        <p:spPr/>
        <p:txBody>
          <a:bodyPr/>
          <a:lstStyle/>
          <a:p>
            <a:r>
              <a:rPr lang="fr-FR" dirty="0"/>
              <a:t>Découvrir la mémoire vive </a:t>
            </a:r>
          </a:p>
        </p:txBody>
      </p:sp>
      <p:sp>
        <p:nvSpPr>
          <p:cNvPr id="3" name="Espace réservé du texte 2">
            <a:extLst>
              <a:ext uri="{FF2B5EF4-FFF2-40B4-BE49-F238E27FC236}">
                <a16:creationId xmlns:a16="http://schemas.microsoft.com/office/drawing/2014/main" id="{1C43E5C1-695F-4E5A-9371-4ADD11475C9D}"/>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FD2A2F2D-01DB-414A-BBB4-2B041654B6E5}"/>
              </a:ext>
            </a:extLst>
          </p:cNvPr>
          <p:cNvSpPr>
            <a:spLocks noGrp="1"/>
          </p:cNvSpPr>
          <p:nvPr>
            <p:ph type="sldNum" sz="quarter" idx="12"/>
          </p:nvPr>
        </p:nvSpPr>
        <p:spPr/>
        <p:txBody>
          <a:bodyPr/>
          <a:lstStyle/>
          <a:p>
            <a:fld id="{3D8FCC80-B8C6-41B5-8B59-D370428BBA83}" type="slidenum">
              <a:rPr lang="fr-FR" smtClean="0"/>
              <a:t>4</a:t>
            </a:fld>
            <a:endParaRPr lang="fr-FR"/>
          </a:p>
        </p:txBody>
      </p:sp>
    </p:spTree>
    <p:extLst>
      <p:ext uri="{BB962C8B-B14F-4D97-AF65-F5344CB8AC3E}">
        <p14:creationId xmlns:p14="http://schemas.microsoft.com/office/powerpoint/2010/main" val="1537023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F15F22-5A16-4D2B-9320-01F98992FC87}"/>
              </a:ext>
            </a:extLst>
          </p:cNvPr>
          <p:cNvSpPr>
            <a:spLocks noGrp="1"/>
          </p:cNvSpPr>
          <p:nvPr>
            <p:ph type="title"/>
          </p:nvPr>
        </p:nvSpPr>
        <p:spPr/>
        <p:txBody>
          <a:bodyPr/>
          <a:lstStyle/>
          <a:p>
            <a:r>
              <a:rPr lang="fr-FR" dirty="0" err="1"/>
              <a:t>Random</a:t>
            </a:r>
            <a:r>
              <a:rPr lang="fr-FR" dirty="0"/>
              <a:t> Access Memory</a:t>
            </a:r>
          </a:p>
        </p:txBody>
      </p:sp>
      <p:sp>
        <p:nvSpPr>
          <p:cNvPr id="3" name="Espace réservé du contenu 2">
            <a:extLst>
              <a:ext uri="{FF2B5EF4-FFF2-40B4-BE49-F238E27FC236}">
                <a16:creationId xmlns:a16="http://schemas.microsoft.com/office/drawing/2014/main" id="{DEB7A18B-D71D-4656-BF63-7B6D71C15D30}"/>
              </a:ext>
            </a:extLst>
          </p:cNvPr>
          <p:cNvSpPr>
            <a:spLocks noGrp="1"/>
          </p:cNvSpPr>
          <p:nvPr>
            <p:ph idx="1"/>
          </p:nvPr>
        </p:nvSpPr>
        <p:spPr/>
        <p:txBody>
          <a:bodyPr/>
          <a:lstStyle/>
          <a:p>
            <a:r>
              <a:rPr lang="fr-FR" dirty="0"/>
              <a:t>La mémoire vive, plus souvent appelée RAM, est un espace de stockage où l’ordinateur va placer des données en vue de traitement.</a:t>
            </a:r>
          </a:p>
          <a:p>
            <a:r>
              <a:rPr lang="fr-FR" dirty="0"/>
              <a:t>À la différence d’un disque dur, les données stockées en mémoire vive sont perdues à l’extinction du PC. Les mémoires vives sont beaucoup plus rapides que les disques durs, ce qui les rend idéales pour traiter les données.</a:t>
            </a:r>
          </a:p>
          <a:p>
            <a:r>
              <a:rPr lang="fr-FR" dirty="0"/>
              <a:t>Elles se présentent physiquement sous forme de barrettes s’enclenchant dans les slots de la carte mère.</a:t>
            </a:r>
          </a:p>
        </p:txBody>
      </p:sp>
      <p:sp>
        <p:nvSpPr>
          <p:cNvPr id="4" name="Espace réservé du numéro de diapositive 3">
            <a:extLst>
              <a:ext uri="{FF2B5EF4-FFF2-40B4-BE49-F238E27FC236}">
                <a16:creationId xmlns:a16="http://schemas.microsoft.com/office/drawing/2014/main" id="{9334855B-402E-445B-B089-292EF40C6437}"/>
              </a:ext>
            </a:extLst>
          </p:cNvPr>
          <p:cNvSpPr>
            <a:spLocks noGrp="1"/>
          </p:cNvSpPr>
          <p:nvPr>
            <p:ph type="sldNum" sz="quarter" idx="12"/>
          </p:nvPr>
        </p:nvSpPr>
        <p:spPr/>
        <p:txBody>
          <a:bodyPr/>
          <a:lstStyle/>
          <a:p>
            <a:fld id="{3D8FCC80-B8C6-41B5-8B59-D370428BBA83}" type="slidenum">
              <a:rPr lang="fr-FR" smtClean="0"/>
              <a:t>5</a:t>
            </a:fld>
            <a:endParaRPr lang="fr-FR"/>
          </a:p>
        </p:txBody>
      </p:sp>
    </p:spTree>
    <p:extLst>
      <p:ext uri="{BB962C8B-B14F-4D97-AF65-F5344CB8AC3E}">
        <p14:creationId xmlns:p14="http://schemas.microsoft.com/office/powerpoint/2010/main" val="3983322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9A0FE1-4B21-4A63-A661-E7D7BDB28441}"/>
              </a:ext>
            </a:extLst>
          </p:cNvPr>
          <p:cNvSpPr>
            <a:spLocks noGrp="1"/>
          </p:cNvSpPr>
          <p:nvPr>
            <p:ph type="title"/>
          </p:nvPr>
        </p:nvSpPr>
        <p:spPr/>
        <p:txBody>
          <a:bodyPr/>
          <a:lstStyle/>
          <a:p>
            <a:endParaRPr lang="fr-FR"/>
          </a:p>
        </p:txBody>
      </p:sp>
      <p:pic>
        <p:nvPicPr>
          <p:cNvPr id="5" name="Espace réservé du contenu 4">
            <a:extLst>
              <a:ext uri="{FF2B5EF4-FFF2-40B4-BE49-F238E27FC236}">
                <a16:creationId xmlns:a16="http://schemas.microsoft.com/office/drawing/2014/main" id="{EDFDA4B4-9F0C-42CB-B169-CAFE6C38390D}"/>
              </a:ext>
            </a:extLst>
          </p:cNvPr>
          <p:cNvPicPr>
            <a:picLocks noGrp="1" noChangeAspect="1"/>
          </p:cNvPicPr>
          <p:nvPr>
            <p:ph idx="1"/>
          </p:nvPr>
        </p:nvPicPr>
        <p:blipFill>
          <a:blip r:embed="rId2"/>
          <a:stretch>
            <a:fillRect/>
          </a:stretch>
        </p:blipFill>
        <p:spPr>
          <a:xfrm>
            <a:off x="997258" y="1600200"/>
            <a:ext cx="7149483" cy="4876800"/>
          </a:xfrm>
          <a:prstGeom prst="rect">
            <a:avLst/>
          </a:prstGeom>
        </p:spPr>
      </p:pic>
      <p:sp>
        <p:nvSpPr>
          <p:cNvPr id="4" name="Espace réservé du numéro de diapositive 3">
            <a:extLst>
              <a:ext uri="{FF2B5EF4-FFF2-40B4-BE49-F238E27FC236}">
                <a16:creationId xmlns:a16="http://schemas.microsoft.com/office/drawing/2014/main" id="{B799D42A-62C3-48D0-9F02-3ECBF5AF1077}"/>
              </a:ext>
            </a:extLst>
          </p:cNvPr>
          <p:cNvSpPr>
            <a:spLocks noGrp="1"/>
          </p:cNvSpPr>
          <p:nvPr>
            <p:ph type="sldNum" sz="quarter" idx="12"/>
          </p:nvPr>
        </p:nvSpPr>
        <p:spPr/>
        <p:txBody>
          <a:bodyPr/>
          <a:lstStyle/>
          <a:p>
            <a:fld id="{3D8FCC80-B8C6-41B5-8B59-D370428BBA83}" type="slidenum">
              <a:rPr lang="fr-FR" smtClean="0"/>
              <a:t>6</a:t>
            </a:fld>
            <a:endParaRPr lang="fr-FR"/>
          </a:p>
        </p:txBody>
      </p:sp>
    </p:spTree>
    <p:extLst>
      <p:ext uri="{BB962C8B-B14F-4D97-AF65-F5344CB8AC3E}">
        <p14:creationId xmlns:p14="http://schemas.microsoft.com/office/powerpoint/2010/main" val="10652708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036CE9-08BC-4FFA-AEA7-84AFB0BBBB9B}"/>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B219DEBF-E308-4DA1-B687-049ED26F655A}"/>
              </a:ext>
            </a:extLst>
          </p:cNvPr>
          <p:cNvSpPr>
            <a:spLocks noGrp="1"/>
          </p:cNvSpPr>
          <p:nvPr>
            <p:ph idx="1"/>
          </p:nvPr>
        </p:nvSpPr>
        <p:spPr/>
        <p:txBody>
          <a:bodyPr/>
          <a:lstStyle/>
          <a:p>
            <a:r>
              <a:rPr lang="fr-FR" dirty="0"/>
              <a:t>La plupart des grands constructeurs proposent une large gamme de barrettes de mémoire vive avec des garanties très importantes sur leurs mémoires le plus souvent dix ans et plus.</a:t>
            </a:r>
          </a:p>
          <a:p>
            <a:r>
              <a:rPr lang="fr-FR" dirty="0"/>
              <a:t>Le surcroît de fiabilité des mémoires de grands constructeurs par rapport au mémoire générique est une réalité.</a:t>
            </a:r>
          </a:p>
          <a:p>
            <a:r>
              <a:rPr lang="fr-FR" dirty="0"/>
              <a:t>La différence de prix est de plus minime. </a:t>
            </a:r>
          </a:p>
          <a:p>
            <a:r>
              <a:rPr lang="fr-FR" dirty="0"/>
              <a:t>Lors de l’achat d’une barrette mémoire, je vous conseille donc de vous orienter vers des barrettes de marque (Kingston, </a:t>
            </a:r>
            <a:r>
              <a:rPr lang="fr-FR" dirty="0" err="1"/>
              <a:t>Ocz</a:t>
            </a:r>
            <a:r>
              <a:rPr lang="fr-FR" dirty="0"/>
              <a:t>, Corsair, etc.).</a:t>
            </a:r>
          </a:p>
        </p:txBody>
      </p:sp>
      <p:sp>
        <p:nvSpPr>
          <p:cNvPr id="4" name="Espace réservé du numéro de diapositive 3">
            <a:extLst>
              <a:ext uri="{FF2B5EF4-FFF2-40B4-BE49-F238E27FC236}">
                <a16:creationId xmlns:a16="http://schemas.microsoft.com/office/drawing/2014/main" id="{3CC56498-129C-4FBA-8DFC-5AD04155EE5B}"/>
              </a:ext>
            </a:extLst>
          </p:cNvPr>
          <p:cNvSpPr>
            <a:spLocks noGrp="1"/>
          </p:cNvSpPr>
          <p:nvPr>
            <p:ph type="sldNum" sz="quarter" idx="12"/>
          </p:nvPr>
        </p:nvSpPr>
        <p:spPr/>
        <p:txBody>
          <a:bodyPr/>
          <a:lstStyle/>
          <a:p>
            <a:fld id="{3D8FCC80-B8C6-41B5-8B59-D370428BBA83}" type="slidenum">
              <a:rPr lang="fr-FR" smtClean="0"/>
              <a:t>7</a:t>
            </a:fld>
            <a:endParaRPr lang="fr-FR"/>
          </a:p>
        </p:txBody>
      </p:sp>
    </p:spTree>
    <p:extLst>
      <p:ext uri="{BB962C8B-B14F-4D97-AF65-F5344CB8AC3E}">
        <p14:creationId xmlns:p14="http://schemas.microsoft.com/office/powerpoint/2010/main" val="2309587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423765-E2CD-4C23-8BAA-BDA635947F42}"/>
              </a:ext>
            </a:extLst>
          </p:cNvPr>
          <p:cNvSpPr>
            <a:spLocks noGrp="1"/>
          </p:cNvSpPr>
          <p:nvPr>
            <p:ph type="title"/>
          </p:nvPr>
        </p:nvSpPr>
        <p:spPr/>
        <p:txBody>
          <a:bodyPr>
            <a:normAutofit fontScale="90000"/>
          </a:bodyPr>
          <a:lstStyle/>
          <a:p>
            <a:r>
              <a:rPr lang="fr-FR" dirty="0"/>
              <a:t>Connaître et bien choisir les mémoires DDR</a:t>
            </a:r>
          </a:p>
        </p:txBody>
      </p:sp>
      <p:sp>
        <p:nvSpPr>
          <p:cNvPr id="3" name="Espace réservé du texte 2">
            <a:extLst>
              <a:ext uri="{FF2B5EF4-FFF2-40B4-BE49-F238E27FC236}">
                <a16:creationId xmlns:a16="http://schemas.microsoft.com/office/drawing/2014/main" id="{050C6984-BB96-430D-9459-2931924AD22D}"/>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ADBA6A95-6477-4B60-98E8-226BF8172187}"/>
              </a:ext>
            </a:extLst>
          </p:cNvPr>
          <p:cNvSpPr>
            <a:spLocks noGrp="1"/>
          </p:cNvSpPr>
          <p:nvPr>
            <p:ph type="sldNum" sz="quarter" idx="12"/>
          </p:nvPr>
        </p:nvSpPr>
        <p:spPr/>
        <p:txBody>
          <a:bodyPr/>
          <a:lstStyle/>
          <a:p>
            <a:fld id="{3D8FCC80-B8C6-41B5-8B59-D370428BBA83}" type="slidenum">
              <a:rPr lang="fr-FR" smtClean="0"/>
              <a:t>8</a:t>
            </a:fld>
            <a:endParaRPr lang="fr-FR"/>
          </a:p>
        </p:txBody>
      </p:sp>
    </p:spTree>
    <p:extLst>
      <p:ext uri="{BB962C8B-B14F-4D97-AF65-F5344CB8AC3E}">
        <p14:creationId xmlns:p14="http://schemas.microsoft.com/office/powerpoint/2010/main" val="679909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17729A-C45E-47AC-BF28-61782DDB4F2B}"/>
              </a:ext>
            </a:extLst>
          </p:cNvPr>
          <p:cNvSpPr>
            <a:spLocks noGrp="1"/>
          </p:cNvSpPr>
          <p:nvPr>
            <p:ph type="title"/>
          </p:nvPr>
        </p:nvSpPr>
        <p:spPr/>
        <p:txBody>
          <a:bodyPr/>
          <a:lstStyle/>
          <a:p>
            <a:r>
              <a:rPr lang="fr-FR" dirty="0"/>
              <a:t>Les caractéristiques</a:t>
            </a:r>
          </a:p>
        </p:txBody>
      </p:sp>
      <p:sp>
        <p:nvSpPr>
          <p:cNvPr id="3" name="Espace réservé du contenu 2">
            <a:extLst>
              <a:ext uri="{FF2B5EF4-FFF2-40B4-BE49-F238E27FC236}">
                <a16:creationId xmlns:a16="http://schemas.microsoft.com/office/drawing/2014/main" id="{79769038-E39B-4F6F-8CA5-D64523E06AE5}"/>
              </a:ext>
            </a:extLst>
          </p:cNvPr>
          <p:cNvSpPr>
            <a:spLocks noGrp="1"/>
          </p:cNvSpPr>
          <p:nvPr>
            <p:ph idx="1"/>
          </p:nvPr>
        </p:nvSpPr>
        <p:spPr/>
        <p:txBody>
          <a:bodyPr>
            <a:normAutofit/>
          </a:bodyPr>
          <a:lstStyle/>
          <a:p>
            <a:r>
              <a:rPr lang="fr-FR" dirty="0"/>
              <a:t>Nous trouvons ce type de mémoire dans tous les ordinateurs récents. </a:t>
            </a:r>
          </a:p>
          <a:p>
            <a:r>
              <a:rPr lang="fr-FR" dirty="0"/>
              <a:t>DDR signifie </a:t>
            </a:r>
            <a:r>
              <a:rPr lang="fr-FR" b="1" dirty="0"/>
              <a:t>Double Data Rate </a:t>
            </a:r>
            <a:r>
              <a:rPr lang="fr-FR" dirty="0"/>
              <a:t>(doublement du débit de données).</a:t>
            </a:r>
          </a:p>
          <a:p>
            <a:r>
              <a:rPr lang="fr-FR" dirty="0"/>
              <a:t>En effet, cette technologie permet de doubler le débit théorique d’une mémoire.</a:t>
            </a:r>
          </a:p>
          <a:p>
            <a:r>
              <a:rPr lang="fr-FR" dirty="0"/>
              <a:t>Cette technologie a connu plusieurs évolutions avec </a:t>
            </a:r>
            <a:r>
              <a:rPr lang="fr-FR" b="1" dirty="0"/>
              <a:t>DDR2, DDR3, DDR4</a:t>
            </a:r>
            <a:r>
              <a:rPr lang="fr-FR" dirty="0"/>
              <a:t>.</a:t>
            </a:r>
          </a:p>
          <a:p>
            <a:endParaRPr lang="fr-FR" dirty="0"/>
          </a:p>
          <a:p>
            <a:endParaRPr lang="fr-FR" dirty="0"/>
          </a:p>
        </p:txBody>
      </p:sp>
      <p:sp>
        <p:nvSpPr>
          <p:cNvPr id="4" name="Espace réservé du numéro de diapositive 3">
            <a:extLst>
              <a:ext uri="{FF2B5EF4-FFF2-40B4-BE49-F238E27FC236}">
                <a16:creationId xmlns:a16="http://schemas.microsoft.com/office/drawing/2014/main" id="{73B8BC83-F27C-4721-B233-E442568301BB}"/>
              </a:ext>
            </a:extLst>
          </p:cNvPr>
          <p:cNvSpPr>
            <a:spLocks noGrp="1"/>
          </p:cNvSpPr>
          <p:nvPr>
            <p:ph type="sldNum" sz="quarter" idx="12"/>
          </p:nvPr>
        </p:nvSpPr>
        <p:spPr/>
        <p:txBody>
          <a:bodyPr/>
          <a:lstStyle/>
          <a:p>
            <a:fld id="{3D8FCC80-B8C6-41B5-8B59-D370428BBA83}" type="slidenum">
              <a:rPr lang="fr-FR" smtClean="0"/>
              <a:t>9</a:t>
            </a:fld>
            <a:endParaRPr lang="fr-FR"/>
          </a:p>
        </p:txBody>
      </p:sp>
    </p:spTree>
    <p:extLst>
      <p:ext uri="{BB962C8B-B14F-4D97-AF65-F5344CB8AC3E}">
        <p14:creationId xmlns:p14="http://schemas.microsoft.com/office/powerpoint/2010/main" val="2207077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résentation1">
  <a:themeElements>
    <a:clrScheme name="Clarté">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que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té">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Présentation1</Template>
  <TotalTime>307</TotalTime>
  <Words>1397</Words>
  <Application>Microsoft Office PowerPoint</Application>
  <PresentationFormat>Affichage à l'écran (4:3)</PresentationFormat>
  <Paragraphs>118</Paragraphs>
  <Slides>36</Slides>
  <Notes>0</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36</vt:i4>
      </vt:variant>
    </vt:vector>
  </HeadingPairs>
  <TitlesOfParts>
    <vt:vector size="39" baseType="lpstr">
      <vt:lpstr>Arial</vt:lpstr>
      <vt:lpstr>Calibri</vt:lpstr>
      <vt:lpstr>Présentation1</vt:lpstr>
      <vt:lpstr>Mémoire vive</vt:lpstr>
      <vt:lpstr>Architecture MAterielle</vt:lpstr>
      <vt:lpstr>Présentation PowerPoint</vt:lpstr>
      <vt:lpstr>Découvrir la mémoire vive </vt:lpstr>
      <vt:lpstr>Random Access Memory</vt:lpstr>
      <vt:lpstr>Présentation PowerPoint</vt:lpstr>
      <vt:lpstr>Présentation PowerPoint</vt:lpstr>
      <vt:lpstr>Connaître et bien choisir les mémoires DDR</vt:lpstr>
      <vt:lpstr>Les caractéristiques</vt:lpstr>
      <vt:lpstr>Présentation PowerPoint</vt:lpstr>
      <vt:lpstr>Tableau récapitulatif</vt:lpstr>
      <vt:lpstr>Présentation PowerPoint</vt:lpstr>
      <vt:lpstr>Présentation PowerPoint</vt:lpstr>
      <vt:lpstr>Densité</vt:lpstr>
      <vt:lpstr>Capacité</vt:lpstr>
      <vt:lpstr>Présentation PowerPoint</vt:lpstr>
      <vt:lpstr>La fréquence</vt:lpstr>
      <vt:lpstr>Présentation PowerPoint</vt:lpstr>
      <vt:lpstr>Présentation PowerPoint</vt:lpstr>
      <vt:lpstr>Les timings</vt:lpstr>
      <vt:lpstr>CAS - Column Address Strobe</vt:lpstr>
      <vt:lpstr>Présentation PowerPoint</vt:lpstr>
      <vt:lpstr>Présentation PowerPoint</vt:lpstr>
      <vt:lpstr>Présentation PowerPoint</vt:lpstr>
      <vt:lpstr>Présentation PowerPoint</vt:lpstr>
      <vt:lpstr>La technologie Dual Channel</vt:lpstr>
      <vt:lpstr>Présentation PowerPoint</vt:lpstr>
      <vt:lpstr>Présentation PowerPoint</vt:lpstr>
      <vt:lpstr>Présentation PowerPoint</vt:lpstr>
      <vt:lpstr>Présentation PowerPoint</vt:lpstr>
      <vt:lpstr>Les RAM à dissipateurs</vt:lpstr>
      <vt:lpstr>Présentation PowerPoint</vt:lpstr>
      <vt:lpstr>Qu’est-ce que la Mémoire ECC ?</vt:lpstr>
      <vt:lpstr>Portable</vt:lpstr>
      <vt:lpstr>TP</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richard vidal</dc:creator>
  <cp:lastModifiedBy>richard vidal</cp:lastModifiedBy>
  <cp:revision>17</cp:revision>
  <dcterms:created xsi:type="dcterms:W3CDTF">2019-06-16T15:27:37Z</dcterms:created>
  <dcterms:modified xsi:type="dcterms:W3CDTF">2019-06-16T20:34:59Z</dcterms:modified>
</cp:coreProperties>
</file>

<file path=docProps/thumbnail.jpeg>
</file>